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1"/>
  </p:notesMasterIdLst>
  <p:sldIdLst>
    <p:sldId id="256" r:id="rId2"/>
    <p:sldId id="295" r:id="rId3"/>
    <p:sldId id="296" r:id="rId4"/>
    <p:sldId id="297" r:id="rId5"/>
    <p:sldId id="298" r:id="rId6"/>
    <p:sldId id="299" r:id="rId7"/>
    <p:sldId id="300" r:id="rId8"/>
    <p:sldId id="301" r:id="rId9"/>
    <p:sldId id="260" r:id="rId10"/>
  </p:sldIdLst>
  <p:sldSz cx="10691813" cy="7559675"/>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lenik Agnieszka" initials="P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0A15C55-8517-42AA-B614-E9B94910E393}">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howGuides="1">
      <p:cViewPr varScale="1">
        <p:scale>
          <a:sx n="57" d="100"/>
          <a:sy n="57" d="100"/>
        </p:scale>
        <p:origin x="1216" y="32"/>
      </p:cViewPr>
      <p:guideLst>
        <p:guide orient="horz" pos="2381"/>
        <p:guide pos="3368"/>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870" y="-12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FEDDD3-D27E-4FF4-B757-D5C86BCDA441}" type="doc">
      <dgm:prSet loTypeId="urn:microsoft.com/office/officeart/2005/8/layout/hProcess11" loCatId="process" qsTypeId="urn:microsoft.com/office/officeart/2005/8/quickstyle/simple1" qsCatId="simple" csTypeId="urn:microsoft.com/office/officeart/2005/8/colors/accent1_3" csCatId="accent1" phldr="1"/>
      <dgm:spPr/>
      <dgm:t>
        <a:bodyPr/>
        <a:lstStyle/>
        <a:p>
          <a:endParaRPr lang="pl-PL"/>
        </a:p>
      </dgm:t>
    </dgm:pt>
    <dgm:pt modelId="{F6C1A2F8-2A38-4169-94B6-636E31C3D407}">
      <dgm:prSet phldrT="[Tekst]" custT="1"/>
      <dgm:spPr/>
      <dgm:t>
        <a:bodyPr/>
        <a:lstStyle/>
        <a:p>
          <a:r>
            <a:rPr lang="pl-PL" sz="2000" dirty="0">
              <a:latin typeface="Open Sans" panose="020B0606030504020204" pitchFamily="34" charset="0"/>
              <a:ea typeface="Open Sans" panose="020B0606030504020204" pitchFamily="34" charset="0"/>
              <a:cs typeface="Open Sans" panose="020B0606030504020204" pitchFamily="34" charset="0"/>
            </a:rPr>
            <a:t>Pozyskanie danych źródłowych z BUR </a:t>
          </a:r>
        </a:p>
        <a:p>
          <a:r>
            <a:rPr lang="pl-PL" sz="2000" dirty="0">
              <a:latin typeface="Open Sans" panose="020B0606030504020204" pitchFamily="34" charset="0"/>
              <a:ea typeface="Open Sans" panose="020B0606030504020204" pitchFamily="34" charset="0"/>
              <a:cs typeface="Open Sans" panose="020B0606030504020204" pitchFamily="34" charset="0"/>
            </a:rPr>
            <a:t>19 luty</a:t>
          </a:r>
        </a:p>
      </dgm:t>
    </dgm:pt>
    <dgm:pt modelId="{B2E2E0AA-3EA9-4595-9E73-64040519A935}" type="parTrans" cxnId="{D4EEFD06-3EEC-4F24-B91A-8490ACEED536}">
      <dgm:prSet/>
      <dgm:spPr/>
      <dgm:t>
        <a:bodyPr/>
        <a:lstStyle/>
        <a:p>
          <a:endParaRPr lang="pl-PL">
            <a:latin typeface="Open Sans" panose="020B0606030504020204" pitchFamily="34" charset="0"/>
            <a:ea typeface="Open Sans" panose="020B0606030504020204" pitchFamily="34" charset="0"/>
            <a:cs typeface="Open Sans" panose="020B0606030504020204" pitchFamily="34" charset="0"/>
          </a:endParaRPr>
        </a:p>
      </dgm:t>
    </dgm:pt>
    <dgm:pt modelId="{1815E9F9-FA14-47AE-9F75-5687914BEFA4}" type="sibTrans" cxnId="{D4EEFD06-3EEC-4F24-B91A-8490ACEED536}">
      <dgm:prSet/>
      <dgm:spPr/>
      <dgm:t>
        <a:bodyPr/>
        <a:lstStyle/>
        <a:p>
          <a:endParaRPr lang="pl-PL">
            <a:latin typeface="Open Sans" panose="020B0606030504020204" pitchFamily="34" charset="0"/>
            <a:ea typeface="Open Sans" panose="020B0606030504020204" pitchFamily="34" charset="0"/>
            <a:cs typeface="Open Sans" panose="020B0606030504020204" pitchFamily="34" charset="0"/>
          </a:endParaRPr>
        </a:p>
      </dgm:t>
    </dgm:pt>
    <dgm:pt modelId="{C47A0B25-48F7-4BAC-8BFD-752C71035A0F}">
      <dgm:prSet phldrT="[Tekst]" custT="1"/>
      <dgm:spPr/>
      <dgm:t>
        <a:bodyPr/>
        <a:lstStyle/>
        <a:p>
          <a:r>
            <a:rPr lang="pl-PL" sz="2000" kern="1200" dirty="0">
              <a:solidFill>
                <a:srgbClr val="000000">
                  <a:hueOff val="0"/>
                  <a:satOff val="0"/>
                  <a:lumOff val="0"/>
                  <a:alphaOff val="0"/>
                </a:srgbClr>
              </a:solidFill>
              <a:latin typeface="Open Sans" panose="020B0606030504020204" pitchFamily="34" charset="0"/>
              <a:ea typeface="Open Sans" panose="020B0606030504020204" pitchFamily="34" charset="0"/>
              <a:cs typeface="Open Sans" panose="020B0606030504020204" pitchFamily="34" charset="0"/>
            </a:rPr>
            <a:t>3  – </a:t>
          </a:r>
          <a:r>
            <a:rPr lang="pl-PL" sz="2000" kern="1200">
              <a:solidFill>
                <a:srgbClr val="000000">
                  <a:hueOff val="0"/>
                  <a:satOff val="0"/>
                  <a:lumOff val="0"/>
                  <a:alphaOff val="0"/>
                </a:srgbClr>
              </a:solidFill>
              <a:latin typeface="Open Sans" panose="020B0606030504020204" pitchFamily="34" charset="0"/>
              <a:ea typeface="Open Sans" panose="020B0606030504020204" pitchFamily="34" charset="0"/>
              <a:cs typeface="Open Sans" panose="020B0606030504020204" pitchFamily="34" charset="0"/>
            </a:rPr>
            <a:t>17 kwietnia</a:t>
          </a:r>
        </a:p>
        <a:p>
          <a:r>
            <a:rPr lang="pl-PL" sz="2000" kern="1200">
              <a:latin typeface="Open Sans" panose="020B0606030504020204" pitchFamily="34" charset="0"/>
              <a:ea typeface="Open Sans" panose="020B0606030504020204" pitchFamily="34" charset="0"/>
              <a:cs typeface="Open Sans" panose="020B0606030504020204" pitchFamily="34" charset="0"/>
            </a:rPr>
            <a:t> </a:t>
          </a:r>
          <a:r>
            <a:rPr lang="pl-PL" sz="2000" kern="1200" dirty="0">
              <a:latin typeface="Open Sans" panose="020B0606030504020204" pitchFamily="34" charset="0"/>
              <a:ea typeface="Open Sans" panose="020B0606030504020204" pitchFamily="34" charset="0"/>
              <a:cs typeface="Open Sans" panose="020B0606030504020204" pitchFamily="34" charset="0"/>
            </a:rPr>
            <a:t>Konsultacje z partnerami w KM</a:t>
          </a:r>
        </a:p>
      </dgm:t>
    </dgm:pt>
    <dgm:pt modelId="{8E54B989-5D97-4F1B-A033-FA22FF95B6FC}" type="parTrans" cxnId="{9DE60AD0-8C68-42A7-991D-21E6F5477EB5}">
      <dgm:prSet/>
      <dgm:spPr/>
      <dgm:t>
        <a:bodyPr/>
        <a:lstStyle/>
        <a:p>
          <a:endParaRPr lang="pl-PL">
            <a:latin typeface="Open Sans" panose="020B0606030504020204" pitchFamily="34" charset="0"/>
            <a:ea typeface="Open Sans" panose="020B0606030504020204" pitchFamily="34" charset="0"/>
            <a:cs typeface="Open Sans" panose="020B0606030504020204" pitchFamily="34" charset="0"/>
          </a:endParaRPr>
        </a:p>
      </dgm:t>
    </dgm:pt>
    <dgm:pt modelId="{01BBBD47-54C9-47DE-9DFC-D33EE2489710}" type="sibTrans" cxnId="{9DE60AD0-8C68-42A7-991D-21E6F5477EB5}">
      <dgm:prSet/>
      <dgm:spPr/>
      <dgm:t>
        <a:bodyPr/>
        <a:lstStyle/>
        <a:p>
          <a:endParaRPr lang="pl-PL">
            <a:latin typeface="Open Sans" panose="020B0606030504020204" pitchFamily="34" charset="0"/>
            <a:ea typeface="Open Sans" panose="020B0606030504020204" pitchFamily="34" charset="0"/>
            <a:cs typeface="Open Sans" panose="020B0606030504020204" pitchFamily="34" charset="0"/>
          </a:endParaRPr>
        </a:p>
      </dgm:t>
    </dgm:pt>
    <dgm:pt modelId="{0A753C1D-D94F-4B36-96ED-F05622039F7F}">
      <dgm:prSet phldrT="[Tekst]" custT="1"/>
      <dgm:spPr/>
      <dgm:t>
        <a:bodyPr/>
        <a:lstStyle/>
        <a:p>
          <a:r>
            <a:rPr lang="pl-PL" sz="2000" dirty="0">
              <a:latin typeface="Open Sans" panose="020B0606030504020204" pitchFamily="34" charset="0"/>
              <a:ea typeface="Open Sans" panose="020B0606030504020204" pitchFamily="34" charset="0"/>
              <a:cs typeface="Open Sans" panose="020B0606030504020204" pitchFamily="34" charset="0"/>
            </a:rPr>
            <a:t>Konsultacja z IK UP</a:t>
          </a:r>
        </a:p>
        <a:p>
          <a:r>
            <a:rPr lang="pl-PL" sz="2000" dirty="0">
              <a:latin typeface="Open Sans" panose="020B0606030504020204" pitchFamily="34" charset="0"/>
              <a:ea typeface="Open Sans" panose="020B0606030504020204" pitchFamily="34" charset="0"/>
              <a:cs typeface="Open Sans" panose="020B0606030504020204" pitchFamily="34" charset="0"/>
            </a:rPr>
            <a:t>18 kwietnia – 7 maj </a:t>
          </a:r>
        </a:p>
      </dgm:t>
    </dgm:pt>
    <dgm:pt modelId="{47F3C582-ED2D-4E12-B210-07BC7C5FB0B3}" type="parTrans" cxnId="{60B60DDD-E821-4ABF-8900-6FEC071BF1D2}">
      <dgm:prSet/>
      <dgm:spPr/>
      <dgm:t>
        <a:bodyPr/>
        <a:lstStyle/>
        <a:p>
          <a:endParaRPr lang="pl-PL">
            <a:latin typeface="Open Sans" panose="020B0606030504020204" pitchFamily="34" charset="0"/>
            <a:ea typeface="Open Sans" panose="020B0606030504020204" pitchFamily="34" charset="0"/>
            <a:cs typeface="Open Sans" panose="020B0606030504020204" pitchFamily="34" charset="0"/>
          </a:endParaRPr>
        </a:p>
      </dgm:t>
    </dgm:pt>
    <dgm:pt modelId="{52C1D4B4-A225-440A-ABA7-BC5EA9C92221}" type="sibTrans" cxnId="{60B60DDD-E821-4ABF-8900-6FEC071BF1D2}">
      <dgm:prSet/>
      <dgm:spPr/>
      <dgm:t>
        <a:bodyPr/>
        <a:lstStyle/>
        <a:p>
          <a:endParaRPr lang="pl-PL">
            <a:latin typeface="Open Sans" panose="020B0606030504020204" pitchFamily="34" charset="0"/>
            <a:ea typeface="Open Sans" panose="020B0606030504020204" pitchFamily="34" charset="0"/>
            <a:cs typeface="Open Sans" panose="020B0606030504020204" pitchFamily="34" charset="0"/>
          </a:endParaRPr>
        </a:p>
      </dgm:t>
    </dgm:pt>
    <dgm:pt modelId="{B27920C7-5C07-475A-8A8D-2A2EF4884BB8}">
      <dgm:prSet/>
      <dgm:spPr/>
      <dgm:t>
        <a:bodyPr/>
        <a:lstStyle/>
        <a:p>
          <a:endParaRPr lang="pl-PL">
            <a:latin typeface="Open Sans" panose="020B0606030504020204" pitchFamily="34" charset="0"/>
            <a:ea typeface="Open Sans" panose="020B0606030504020204" pitchFamily="34" charset="0"/>
            <a:cs typeface="Open Sans" panose="020B0606030504020204" pitchFamily="34" charset="0"/>
          </a:endParaRPr>
        </a:p>
      </dgm:t>
    </dgm:pt>
    <dgm:pt modelId="{EB9FC6B0-DBA4-4945-BDB3-B22D429E1FDA}" type="parTrans" cxnId="{59F6236B-5098-4266-9346-69F5FA5B2BEE}">
      <dgm:prSet/>
      <dgm:spPr/>
      <dgm:t>
        <a:bodyPr/>
        <a:lstStyle/>
        <a:p>
          <a:endParaRPr lang="pl-PL">
            <a:latin typeface="Open Sans" panose="020B0606030504020204" pitchFamily="34" charset="0"/>
            <a:ea typeface="Open Sans" panose="020B0606030504020204" pitchFamily="34" charset="0"/>
            <a:cs typeface="Open Sans" panose="020B0606030504020204" pitchFamily="34" charset="0"/>
          </a:endParaRPr>
        </a:p>
      </dgm:t>
    </dgm:pt>
    <dgm:pt modelId="{AE9BF117-EF1E-416A-8830-1BA7D756A22A}" type="sibTrans" cxnId="{59F6236B-5098-4266-9346-69F5FA5B2BEE}">
      <dgm:prSet/>
      <dgm:spPr/>
      <dgm:t>
        <a:bodyPr/>
        <a:lstStyle/>
        <a:p>
          <a:endParaRPr lang="pl-PL">
            <a:latin typeface="Open Sans" panose="020B0606030504020204" pitchFamily="34" charset="0"/>
            <a:ea typeface="Open Sans" panose="020B0606030504020204" pitchFamily="34" charset="0"/>
            <a:cs typeface="Open Sans" panose="020B0606030504020204" pitchFamily="34" charset="0"/>
          </a:endParaRPr>
        </a:p>
      </dgm:t>
    </dgm:pt>
    <dgm:pt modelId="{F3613ABE-6C3B-441A-8A5A-9C9CD135E01B}" type="pres">
      <dgm:prSet presAssocID="{E0FEDDD3-D27E-4FF4-B757-D5C86BCDA441}" presName="Name0" presStyleCnt="0">
        <dgm:presLayoutVars>
          <dgm:dir/>
          <dgm:resizeHandles val="exact"/>
        </dgm:presLayoutVars>
      </dgm:prSet>
      <dgm:spPr/>
    </dgm:pt>
    <dgm:pt modelId="{F3A2720B-BB87-4319-B7EC-8B89A0A098F6}" type="pres">
      <dgm:prSet presAssocID="{E0FEDDD3-D27E-4FF4-B757-D5C86BCDA441}" presName="arrow" presStyleLbl="bgShp" presStyleIdx="0" presStyleCnt="1"/>
      <dgm:spPr/>
    </dgm:pt>
    <dgm:pt modelId="{230018FD-6E1A-41E1-A164-0A5977B9D4AF}" type="pres">
      <dgm:prSet presAssocID="{E0FEDDD3-D27E-4FF4-B757-D5C86BCDA441}" presName="points" presStyleCnt="0"/>
      <dgm:spPr/>
    </dgm:pt>
    <dgm:pt modelId="{B696C2B5-B6C5-40DF-BC10-14585947AC8B}" type="pres">
      <dgm:prSet presAssocID="{F6C1A2F8-2A38-4169-94B6-636E31C3D407}" presName="compositeA" presStyleCnt="0"/>
      <dgm:spPr/>
    </dgm:pt>
    <dgm:pt modelId="{B7D7CF3F-18F5-461F-9BB0-B5E278C12DEA}" type="pres">
      <dgm:prSet presAssocID="{F6C1A2F8-2A38-4169-94B6-636E31C3D407}" presName="textA" presStyleLbl="revTx" presStyleIdx="0" presStyleCnt="4" custScaleX="368490">
        <dgm:presLayoutVars>
          <dgm:bulletEnabled val="1"/>
        </dgm:presLayoutVars>
      </dgm:prSet>
      <dgm:spPr/>
    </dgm:pt>
    <dgm:pt modelId="{F02FDF1C-9FFA-404D-92FD-C78814F83FAC}" type="pres">
      <dgm:prSet presAssocID="{F6C1A2F8-2A38-4169-94B6-636E31C3D407}" presName="circleA" presStyleLbl="node1" presStyleIdx="0" presStyleCnt="4"/>
      <dgm:spPr/>
    </dgm:pt>
    <dgm:pt modelId="{0E0F1679-12CD-45A8-A82C-6C98C7FC5B36}" type="pres">
      <dgm:prSet presAssocID="{F6C1A2F8-2A38-4169-94B6-636E31C3D407}" presName="spaceA" presStyleCnt="0"/>
      <dgm:spPr/>
    </dgm:pt>
    <dgm:pt modelId="{9DD353C5-3FE1-4FF6-B87C-264B218F65FF}" type="pres">
      <dgm:prSet presAssocID="{1815E9F9-FA14-47AE-9F75-5687914BEFA4}" presName="space" presStyleCnt="0"/>
      <dgm:spPr/>
    </dgm:pt>
    <dgm:pt modelId="{7106E929-D71F-4D49-8CEB-40E465D65051}" type="pres">
      <dgm:prSet presAssocID="{C47A0B25-48F7-4BAC-8BFD-752C71035A0F}" presName="compositeB" presStyleCnt="0"/>
      <dgm:spPr/>
    </dgm:pt>
    <dgm:pt modelId="{6486107C-D3BE-4C9F-8A0A-0808611DD6EB}" type="pres">
      <dgm:prSet presAssocID="{C47A0B25-48F7-4BAC-8BFD-752C71035A0F}" presName="textB" presStyleLbl="revTx" presStyleIdx="1" presStyleCnt="4" custScaleX="292426">
        <dgm:presLayoutVars>
          <dgm:bulletEnabled val="1"/>
        </dgm:presLayoutVars>
      </dgm:prSet>
      <dgm:spPr/>
    </dgm:pt>
    <dgm:pt modelId="{32298D77-B640-40B6-A70F-1429EC290D4F}" type="pres">
      <dgm:prSet presAssocID="{C47A0B25-48F7-4BAC-8BFD-752C71035A0F}" presName="circleB" presStyleLbl="node1" presStyleIdx="1" presStyleCnt="4"/>
      <dgm:spPr/>
    </dgm:pt>
    <dgm:pt modelId="{7BCA253B-82F0-4D37-81DE-D7F216AB4600}" type="pres">
      <dgm:prSet presAssocID="{C47A0B25-48F7-4BAC-8BFD-752C71035A0F}" presName="spaceB" presStyleCnt="0"/>
      <dgm:spPr/>
    </dgm:pt>
    <dgm:pt modelId="{7900F268-E054-49A0-A451-72C20032B676}" type="pres">
      <dgm:prSet presAssocID="{01BBBD47-54C9-47DE-9DFC-D33EE2489710}" presName="space" presStyleCnt="0"/>
      <dgm:spPr/>
    </dgm:pt>
    <dgm:pt modelId="{B9033846-7CD7-4AEE-8844-ED881E475D64}" type="pres">
      <dgm:prSet presAssocID="{0A753C1D-D94F-4B36-96ED-F05622039F7F}" presName="compositeA" presStyleCnt="0"/>
      <dgm:spPr/>
    </dgm:pt>
    <dgm:pt modelId="{B86F4ECD-26F1-4F62-8A24-EC1AE3F7E736}" type="pres">
      <dgm:prSet presAssocID="{0A753C1D-D94F-4B36-96ED-F05622039F7F}" presName="textA" presStyleLbl="revTx" presStyleIdx="2" presStyleCnt="4" custScaleX="308600" custScaleY="43195" custLinFactNeighborX="-277" custLinFactNeighborY="35957">
        <dgm:presLayoutVars>
          <dgm:bulletEnabled val="1"/>
        </dgm:presLayoutVars>
      </dgm:prSet>
      <dgm:spPr/>
    </dgm:pt>
    <dgm:pt modelId="{D3595DA4-BDD0-40D7-9340-E13B4450F510}" type="pres">
      <dgm:prSet presAssocID="{0A753C1D-D94F-4B36-96ED-F05622039F7F}" presName="circleA" presStyleLbl="node1" presStyleIdx="2" presStyleCnt="4" custLinFactNeighborX="-63120" custLinFactNeighborY="61367"/>
      <dgm:spPr/>
    </dgm:pt>
    <dgm:pt modelId="{5AF435E0-E968-4EBE-83A0-5D5A352E6E0E}" type="pres">
      <dgm:prSet presAssocID="{0A753C1D-D94F-4B36-96ED-F05622039F7F}" presName="spaceA" presStyleCnt="0"/>
      <dgm:spPr/>
    </dgm:pt>
    <dgm:pt modelId="{8425147B-576D-4D3A-843C-501054D38168}" type="pres">
      <dgm:prSet presAssocID="{52C1D4B4-A225-440A-ABA7-BC5EA9C92221}" presName="space" presStyleCnt="0"/>
      <dgm:spPr/>
    </dgm:pt>
    <dgm:pt modelId="{F9F4783A-18E5-4B3B-A17D-41081687720A}" type="pres">
      <dgm:prSet presAssocID="{B27920C7-5C07-475A-8A8D-2A2EF4884BB8}" presName="compositeB" presStyleCnt="0"/>
      <dgm:spPr/>
    </dgm:pt>
    <dgm:pt modelId="{0C92E679-7CAA-4F15-8045-E1AB65059BBA}" type="pres">
      <dgm:prSet presAssocID="{B27920C7-5C07-475A-8A8D-2A2EF4884BB8}" presName="textB" presStyleLbl="revTx" presStyleIdx="3" presStyleCnt="4">
        <dgm:presLayoutVars>
          <dgm:bulletEnabled val="1"/>
        </dgm:presLayoutVars>
      </dgm:prSet>
      <dgm:spPr/>
    </dgm:pt>
    <dgm:pt modelId="{F1935113-FCA4-4CA9-BF46-DE05B3CEFA75}" type="pres">
      <dgm:prSet presAssocID="{B27920C7-5C07-475A-8A8D-2A2EF4884BB8}" presName="circleB" presStyleLbl="node1" presStyleIdx="3" presStyleCnt="4"/>
      <dgm:spPr/>
    </dgm:pt>
    <dgm:pt modelId="{1FF817B3-4628-469F-B100-0ADE4A644DB3}" type="pres">
      <dgm:prSet presAssocID="{B27920C7-5C07-475A-8A8D-2A2EF4884BB8}" presName="spaceB" presStyleCnt="0"/>
      <dgm:spPr/>
    </dgm:pt>
  </dgm:ptLst>
  <dgm:cxnLst>
    <dgm:cxn modelId="{D4EEFD06-3EEC-4F24-B91A-8490ACEED536}" srcId="{E0FEDDD3-D27E-4FF4-B757-D5C86BCDA441}" destId="{F6C1A2F8-2A38-4169-94B6-636E31C3D407}" srcOrd="0" destOrd="0" parTransId="{B2E2E0AA-3EA9-4595-9E73-64040519A935}" sibTransId="{1815E9F9-FA14-47AE-9F75-5687914BEFA4}"/>
    <dgm:cxn modelId="{966F4022-DD19-4210-8351-4BAF33F1EDCC}" type="presOf" srcId="{F6C1A2F8-2A38-4169-94B6-636E31C3D407}" destId="{B7D7CF3F-18F5-461F-9BB0-B5E278C12DEA}" srcOrd="0" destOrd="0" presId="urn:microsoft.com/office/officeart/2005/8/layout/hProcess11"/>
    <dgm:cxn modelId="{4C497A42-0563-4538-A5CC-2BCC2D4F6A3B}" type="presOf" srcId="{B27920C7-5C07-475A-8A8D-2A2EF4884BB8}" destId="{0C92E679-7CAA-4F15-8045-E1AB65059BBA}" srcOrd="0" destOrd="0" presId="urn:microsoft.com/office/officeart/2005/8/layout/hProcess11"/>
    <dgm:cxn modelId="{DFC1B569-BFB4-46C1-B71E-60302020ED9F}" type="presOf" srcId="{E0FEDDD3-D27E-4FF4-B757-D5C86BCDA441}" destId="{F3613ABE-6C3B-441A-8A5A-9C9CD135E01B}" srcOrd="0" destOrd="0" presId="urn:microsoft.com/office/officeart/2005/8/layout/hProcess11"/>
    <dgm:cxn modelId="{59F6236B-5098-4266-9346-69F5FA5B2BEE}" srcId="{E0FEDDD3-D27E-4FF4-B757-D5C86BCDA441}" destId="{B27920C7-5C07-475A-8A8D-2A2EF4884BB8}" srcOrd="3" destOrd="0" parTransId="{EB9FC6B0-DBA4-4945-BDB3-B22D429E1FDA}" sibTransId="{AE9BF117-EF1E-416A-8830-1BA7D756A22A}"/>
    <dgm:cxn modelId="{81C7C76D-9531-4BA8-8840-71C2EF8CD712}" type="presOf" srcId="{C47A0B25-48F7-4BAC-8BFD-752C71035A0F}" destId="{6486107C-D3BE-4C9F-8A0A-0808611DD6EB}" srcOrd="0" destOrd="0" presId="urn:microsoft.com/office/officeart/2005/8/layout/hProcess11"/>
    <dgm:cxn modelId="{68AB7EC2-AA13-434D-80AB-D30C6C2ECD65}" type="presOf" srcId="{0A753C1D-D94F-4B36-96ED-F05622039F7F}" destId="{B86F4ECD-26F1-4F62-8A24-EC1AE3F7E736}" srcOrd="0" destOrd="0" presId="urn:microsoft.com/office/officeart/2005/8/layout/hProcess11"/>
    <dgm:cxn modelId="{9DE60AD0-8C68-42A7-991D-21E6F5477EB5}" srcId="{E0FEDDD3-D27E-4FF4-B757-D5C86BCDA441}" destId="{C47A0B25-48F7-4BAC-8BFD-752C71035A0F}" srcOrd="1" destOrd="0" parTransId="{8E54B989-5D97-4F1B-A033-FA22FF95B6FC}" sibTransId="{01BBBD47-54C9-47DE-9DFC-D33EE2489710}"/>
    <dgm:cxn modelId="{60B60DDD-E821-4ABF-8900-6FEC071BF1D2}" srcId="{E0FEDDD3-D27E-4FF4-B757-D5C86BCDA441}" destId="{0A753C1D-D94F-4B36-96ED-F05622039F7F}" srcOrd="2" destOrd="0" parTransId="{47F3C582-ED2D-4E12-B210-07BC7C5FB0B3}" sibTransId="{52C1D4B4-A225-440A-ABA7-BC5EA9C92221}"/>
    <dgm:cxn modelId="{53B8B949-615F-4E8E-9360-A9633DF4D5F6}" type="presParOf" srcId="{F3613ABE-6C3B-441A-8A5A-9C9CD135E01B}" destId="{F3A2720B-BB87-4319-B7EC-8B89A0A098F6}" srcOrd="0" destOrd="0" presId="urn:microsoft.com/office/officeart/2005/8/layout/hProcess11"/>
    <dgm:cxn modelId="{C47934F9-126F-41D8-AD80-63827BDDA35D}" type="presParOf" srcId="{F3613ABE-6C3B-441A-8A5A-9C9CD135E01B}" destId="{230018FD-6E1A-41E1-A164-0A5977B9D4AF}" srcOrd="1" destOrd="0" presId="urn:microsoft.com/office/officeart/2005/8/layout/hProcess11"/>
    <dgm:cxn modelId="{4DD9D225-0522-455A-9584-4968B7479C9E}" type="presParOf" srcId="{230018FD-6E1A-41E1-A164-0A5977B9D4AF}" destId="{B696C2B5-B6C5-40DF-BC10-14585947AC8B}" srcOrd="0" destOrd="0" presId="urn:microsoft.com/office/officeart/2005/8/layout/hProcess11"/>
    <dgm:cxn modelId="{78AF04C0-A486-4115-B485-4FB830377E4F}" type="presParOf" srcId="{B696C2B5-B6C5-40DF-BC10-14585947AC8B}" destId="{B7D7CF3F-18F5-461F-9BB0-B5E278C12DEA}" srcOrd="0" destOrd="0" presId="urn:microsoft.com/office/officeart/2005/8/layout/hProcess11"/>
    <dgm:cxn modelId="{34292D62-20A1-4017-93F9-1ABBED6A9D1B}" type="presParOf" srcId="{B696C2B5-B6C5-40DF-BC10-14585947AC8B}" destId="{F02FDF1C-9FFA-404D-92FD-C78814F83FAC}" srcOrd="1" destOrd="0" presId="urn:microsoft.com/office/officeart/2005/8/layout/hProcess11"/>
    <dgm:cxn modelId="{FE0DF6EA-8650-4113-B8D8-1CC5187C568E}" type="presParOf" srcId="{B696C2B5-B6C5-40DF-BC10-14585947AC8B}" destId="{0E0F1679-12CD-45A8-A82C-6C98C7FC5B36}" srcOrd="2" destOrd="0" presId="urn:microsoft.com/office/officeart/2005/8/layout/hProcess11"/>
    <dgm:cxn modelId="{F115B9D6-05B3-4B47-A2B5-DA10A9F57474}" type="presParOf" srcId="{230018FD-6E1A-41E1-A164-0A5977B9D4AF}" destId="{9DD353C5-3FE1-4FF6-B87C-264B218F65FF}" srcOrd="1" destOrd="0" presId="urn:microsoft.com/office/officeart/2005/8/layout/hProcess11"/>
    <dgm:cxn modelId="{89DCFCA4-0150-4BCB-BE9A-A5C0AD9996D5}" type="presParOf" srcId="{230018FD-6E1A-41E1-A164-0A5977B9D4AF}" destId="{7106E929-D71F-4D49-8CEB-40E465D65051}" srcOrd="2" destOrd="0" presId="urn:microsoft.com/office/officeart/2005/8/layout/hProcess11"/>
    <dgm:cxn modelId="{D0C7B5C9-A8C6-44C0-8491-BA1FA5C5E27A}" type="presParOf" srcId="{7106E929-D71F-4D49-8CEB-40E465D65051}" destId="{6486107C-D3BE-4C9F-8A0A-0808611DD6EB}" srcOrd="0" destOrd="0" presId="urn:microsoft.com/office/officeart/2005/8/layout/hProcess11"/>
    <dgm:cxn modelId="{A9430546-033E-4B23-8E87-E5AA96830ACE}" type="presParOf" srcId="{7106E929-D71F-4D49-8CEB-40E465D65051}" destId="{32298D77-B640-40B6-A70F-1429EC290D4F}" srcOrd="1" destOrd="0" presId="urn:microsoft.com/office/officeart/2005/8/layout/hProcess11"/>
    <dgm:cxn modelId="{91EC701E-4F45-4237-A459-67372DE98BAD}" type="presParOf" srcId="{7106E929-D71F-4D49-8CEB-40E465D65051}" destId="{7BCA253B-82F0-4D37-81DE-D7F216AB4600}" srcOrd="2" destOrd="0" presId="urn:microsoft.com/office/officeart/2005/8/layout/hProcess11"/>
    <dgm:cxn modelId="{95E08A08-9E03-40D3-AF32-736DCF23CAED}" type="presParOf" srcId="{230018FD-6E1A-41E1-A164-0A5977B9D4AF}" destId="{7900F268-E054-49A0-A451-72C20032B676}" srcOrd="3" destOrd="0" presId="urn:microsoft.com/office/officeart/2005/8/layout/hProcess11"/>
    <dgm:cxn modelId="{4102E463-FEC6-423F-8578-F437BB1213CF}" type="presParOf" srcId="{230018FD-6E1A-41E1-A164-0A5977B9D4AF}" destId="{B9033846-7CD7-4AEE-8844-ED881E475D64}" srcOrd="4" destOrd="0" presId="urn:microsoft.com/office/officeart/2005/8/layout/hProcess11"/>
    <dgm:cxn modelId="{90C17057-611A-4A2D-AFA8-945E2E474758}" type="presParOf" srcId="{B9033846-7CD7-4AEE-8844-ED881E475D64}" destId="{B86F4ECD-26F1-4F62-8A24-EC1AE3F7E736}" srcOrd="0" destOrd="0" presId="urn:microsoft.com/office/officeart/2005/8/layout/hProcess11"/>
    <dgm:cxn modelId="{1E21A168-F873-460F-B940-94B52E2D12D9}" type="presParOf" srcId="{B9033846-7CD7-4AEE-8844-ED881E475D64}" destId="{D3595DA4-BDD0-40D7-9340-E13B4450F510}" srcOrd="1" destOrd="0" presId="urn:microsoft.com/office/officeart/2005/8/layout/hProcess11"/>
    <dgm:cxn modelId="{E7414A69-3779-423D-A75F-B61E09519B0B}" type="presParOf" srcId="{B9033846-7CD7-4AEE-8844-ED881E475D64}" destId="{5AF435E0-E968-4EBE-83A0-5D5A352E6E0E}" srcOrd="2" destOrd="0" presId="urn:microsoft.com/office/officeart/2005/8/layout/hProcess11"/>
    <dgm:cxn modelId="{F30A0FB6-CB3D-4CFD-8A85-A48B36012DC2}" type="presParOf" srcId="{230018FD-6E1A-41E1-A164-0A5977B9D4AF}" destId="{8425147B-576D-4D3A-843C-501054D38168}" srcOrd="5" destOrd="0" presId="urn:microsoft.com/office/officeart/2005/8/layout/hProcess11"/>
    <dgm:cxn modelId="{0BE5FD2D-4030-4AB6-9367-BBE8F81069CC}" type="presParOf" srcId="{230018FD-6E1A-41E1-A164-0A5977B9D4AF}" destId="{F9F4783A-18E5-4B3B-A17D-41081687720A}" srcOrd="6" destOrd="0" presId="urn:microsoft.com/office/officeart/2005/8/layout/hProcess11"/>
    <dgm:cxn modelId="{6FE177CF-7787-4C5C-9B76-B290E18965BF}" type="presParOf" srcId="{F9F4783A-18E5-4B3B-A17D-41081687720A}" destId="{0C92E679-7CAA-4F15-8045-E1AB65059BBA}" srcOrd="0" destOrd="0" presId="urn:microsoft.com/office/officeart/2005/8/layout/hProcess11"/>
    <dgm:cxn modelId="{1A5BCF20-6998-4B28-9CAE-2907E61235DB}" type="presParOf" srcId="{F9F4783A-18E5-4B3B-A17D-41081687720A}" destId="{F1935113-FCA4-4CA9-BF46-DE05B3CEFA75}" srcOrd="1" destOrd="0" presId="urn:microsoft.com/office/officeart/2005/8/layout/hProcess11"/>
    <dgm:cxn modelId="{1A73F170-38FB-42DA-B782-A0C8C86E7974}" type="presParOf" srcId="{F9F4783A-18E5-4B3B-A17D-41081687720A}" destId="{1FF817B3-4628-469F-B100-0ADE4A644DB3}"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071026-7A15-4C2B-A578-0921B21E684E}"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pl-PL"/>
        </a:p>
      </dgm:t>
    </dgm:pt>
    <dgm:pt modelId="{B45CD70A-E8E5-4305-9715-1E50DF978E3A}">
      <dgm:prSet phldrT="[Tekst]"/>
      <dgm:spPr/>
      <dgm:t>
        <a:bodyPr/>
        <a:lstStyle/>
        <a:p>
          <a:r>
            <a:rPr lang="pl-PL" b="1" dirty="0">
              <a:latin typeface="Open Sans" panose="020B0606030504020204" pitchFamily="34" charset="0"/>
              <a:ea typeface="Open Sans" panose="020B0606030504020204" pitchFamily="34" charset="0"/>
              <a:cs typeface="Open Sans" panose="020B0606030504020204" pitchFamily="34" charset="0"/>
            </a:rPr>
            <a:t>4 503 PLN </a:t>
          </a:r>
          <a:r>
            <a:rPr lang="pl-PL" b="0" dirty="0">
              <a:latin typeface="Open Sans" panose="020B0606030504020204" pitchFamily="34" charset="0"/>
              <a:ea typeface="Open Sans" panose="020B0606030504020204" pitchFamily="34" charset="0"/>
              <a:cs typeface="Open Sans" panose="020B0606030504020204" pitchFamily="34" charset="0"/>
            </a:rPr>
            <a:t>za udział w 2 formach edukacyjnych</a:t>
          </a:r>
          <a:r>
            <a:rPr lang="pl-PL" b="1" dirty="0">
              <a:latin typeface="Open Sans" panose="020B0606030504020204" pitchFamily="34" charset="0"/>
              <a:ea typeface="Open Sans" panose="020B0606030504020204" pitchFamily="34" charset="0"/>
              <a:cs typeface="Open Sans" panose="020B0606030504020204" pitchFamily="34" charset="0"/>
            </a:rPr>
            <a:t> </a:t>
          </a:r>
        </a:p>
      </dgm:t>
    </dgm:pt>
    <dgm:pt modelId="{1B77F244-F6CC-4C13-A9D5-0171356A61EC}" type="parTrans" cxnId="{60CD4960-FF80-4415-AE93-607DBB0FF76B}">
      <dgm:prSet/>
      <dgm:spPr/>
      <dgm:t>
        <a:bodyPr/>
        <a:lstStyle/>
        <a:p>
          <a:endParaRPr lang="pl-PL">
            <a:latin typeface="Open Sans" panose="020B0606030504020204" pitchFamily="34" charset="0"/>
            <a:ea typeface="Open Sans" panose="020B0606030504020204" pitchFamily="34" charset="0"/>
            <a:cs typeface="Open Sans" panose="020B0606030504020204" pitchFamily="34" charset="0"/>
          </a:endParaRPr>
        </a:p>
      </dgm:t>
    </dgm:pt>
    <dgm:pt modelId="{3DBB9C61-3660-4D44-847E-E7386B61B2A4}" type="sibTrans" cxnId="{60CD4960-FF80-4415-AE93-607DBB0FF76B}">
      <dgm:prSet/>
      <dgm:spPr/>
      <dgm:t>
        <a:bodyPr/>
        <a:lstStyle/>
        <a:p>
          <a:endParaRPr lang="pl-PL">
            <a:latin typeface="Open Sans" panose="020B0606030504020204" pitchFamily="34" charset="0"/>
            <a:ea typeface="Open Sans" panose="020B0606030504020204" pitchFamily="34" charset="0"/>
            <a:cs typeface="Open Sans" panose="020B0606030504020204" pitchFamily="34" charset="0"/>
          </a:endParaRPr>
        </a:p>
      </dgm:t>
    </dgm:pt>
    <dgm:pt modelId="{937943AC-F74C-49E7-9689-1877640B350F}">
      <dgm:prSet phldrT="[Tekst]"/>
      <dgm:spPr/>
      <dgm:t>
        <a:bodyPr/>
        <a:lstStyle/>
        <a:p>
          <a:r>
            <a:rPr lang="pl-PL" b="1" dirty="0">
              <a:latin typeface="Open Sans" panose="020B0606030504020204" pitchFamily="34" charset="0"/>
              <a:ea typeface="Open Sans" panose="020B0606030504020204" pitchFamily="34" charset="0"/>
              <a:cs typeface="Open Sans" panose="020B0606030504020204" pitchFamily="34" charset="0"/>
            </a:rPr>
            <a:t>5 319 PLN </a:t>
          </a:r>
          <a:r>
            <a:rPr lang="pl-PL" b="0" dirty="0">
              <a:latin typeface="Open Sans" panose="020B0606030504020204" pitchFamily="34" charset="0"/>
              <a:ea typeface="Open Sans" panose="020B0606030504020204" pitchFamily="34" charset="0"/>
              <a:cs typeface="Open Sans" panose="020B0606030504020204" pitchFamily="34" charset="0"/>
            </a:rPr>
            <a:t>za 1 spotkanie konsultacyjne</a:t>
          </a:r>
          <a:endParaRPr lang="pl-PL" b="1" dirty="0">
            <a:latin typeface="Open Sans" panose="020B0606030504020204" pitchFamily="34" charset="0"/>
            <a:ea typeface="Open Sans" panose="020B0606030504020204" pitchFamily="34" charset="0"/>
            <a:cs typeface="Open Sans" panose="020B0606030504020204" pitchFamily="34" charset="0"/>
          </a:endParaRPr>
        </a:p>
      </dgm:t>
    </dgm:pt>
    <dgm:pt modelId="{58EF0A48-15B9-492B-B23F-0336294E5BD1}" type="parTrans" cxnId="{E7C7E472-6BB3-43CD-A712-B2BC3BB65D2B}">
      <dgm:prSet/>
      <dgm:spPr/>
      <dgm:t>
        <a:bodyPr/>
        <a:lstStyle/>
        <a:p>
          <a:endParaRPr lang="pl-PL">
            <a:latin typeface="Open Sans" panose="020B0606030504020204" pitchFamily="34" charset="0"/>
            <a:ea typeface="Open Sans" panose="020B0606030504020204" pitchFamily="34" charset="0"/>
            <a:cs typeface="Open Sans" panose="020B0606030504020204" pitchFamily="34" charset="0"/>
          </a:endParaRPr>
        </a:p>
      </dgm:t>
    </dgm:pt>
    <dgm:pt modelId="{1C1C7F7B-56AA-4268-B98E-BA85F02310BA}" type="sibTrans" cxnId="{E7C7E472-6BB3-43CD-A712-B2BC3BB65D2B}">
      <dgm:prSet/>
      <dgm:spPr/>
      <dgm:t>
        <a:bodyPr/>
        <a:lstStyle/>
        <a:p>
          <a:endParaRPr lang="pl-PL">
            <a:latin typeface="Open Sans" panose="020B0606030504020204" pitchFamily="34" charset="0"/>
            <a:ea typeface="Open Sans" panose="020B0606030504020204" pitchFamily="34" charset="0"/>
            <a:cs typeface="Open Sans" panose="020B0606030504020204" pitchFamily="34" charset="0"/>
          </a:endParaRPr>
        </a:p>
      </dgm:t>
    </dgm:pt>
    <dgm:pt modelId="{C70BE29E-2C6B-4ADF-BD39-95CA83808216}">
      <dgm:prSet phldrT="[Tekst]"/>
      <dgm:spPr/>
      <dgm:t>
        <a:bodyPr/>
        <a:lstStyle/>
        <a:p>
          <a:r>
            <a:rPr lang="pl-PL" b="1" dirty="0">
              <a:latin typeface="Open Sans" panose="020B0606030504020204" pitchFamily="34" charset="0"/>
              <a:ea typeface="Open Sans" panose="020B0606030504020204" pitchFamily="34" charset="0"/>
              <a:cs typeface="Open Sans" panose="020B0606030504020204" pitchFamily="34" charset="0"/>
            </a:rPr>
            <a:t>539 PLN </a:t>
          </a:r>
          <a:r>
            <a:rPr lang="pl-PL" b="0" dirty="0">
              <a:latin typeface="Open Sans" panose="020B0606030504020204" pitchFamily="34" charset="0"/>
              <a:ea typeface="Open Sans" panose="020B0606030504020204" pitchFamily="34" charset="0"/>
              <a:cs typeface="Open Sans" panose="020B0606030504020204" pitchFamily="34" charset="0"/>
            </a:rPr>
            <a:t>za 1 godzinę zegarową</a:t>
          </a:r>
        </a:p>
      </dgm:t>
    </dgm:pt>
    <dgm:pt modelId="{0EB96E31-6ECD-4318-8527-1EA5968AE3A6}" type="parTrans" cxnId="{575371DC-74FD-4D4B-AE45-4FD86CBC4F28}">
      <dgm:prSet/>
      <dgm:spPr/>
      <dgm:t>
        <a:bodyPr/>
        <a:lstStyle/>
        <a:p>
          <a:endParaRPr lang="pl-PL">
            <a:latin typeface="Open Sans" panose="020B0606030504020204" pitchFamily="34" charset="0"/>
            <a:ea typeface="Open Sans" panose="020B0606030504020204" pitchFamily="34" charset="0"/>
            <a:cs typeface="Open Sans" panose="020B0606030504020204" pitchFamily="34" charset="0"/>
          </a:endParaRPr>
        </a:p>
      </dgm:t>
    </dgm:pt>
    <dgm:pt modelId="{14ABDC45-56F6-4313-A376-6973D22E621A}" type="sibTrans" cxnId="{575371DC-74FD-4D4B-AE45-4FD86CBC4F28}">
      <dgm:prSet/>
      <dgm:spPr/>
      <dgm:t>
        <a:bodyPr/>
        <a:lstStyle/>
        <a:p>
          <a:endParaRPr lang="pl-PL">
            <a:latin typeface="Open Sans" panose="020B0606030504020204" pitchFamily="34" charset="0"/>
            <a:ea typeface="Open Sans" panose="020B0606030504020204" pitchFamily="34" charset="0"/>
            <a:cs typeface="Open Sans" panose="020B0606030504020204" pitchFamily="34" charset="0"/>
          </a:endParaRPr>
        </a:p>
      </dgm:t>
    </dgm:pt>
    <dgm:pt modelId="{2C2827CE-6E59-44BE-8B4A-35EC481A06D1}">
      <dgm:prSet custT="1"/>
      <dgm:spPr/>
      <dgm:t>
        <a:bodyPr/>
        <a:lstStyle/>
        <a:p>
          <a:r>
            <a:rPr lang="pl-PL" sz="2000" dirty="0">
              <a:latin typeface="Open Sans" panose="020B0606030504020204" pitchFamily="34" charset="0"/>
              <a:ea typeface="Open Sans" panose="020B0606030504020204" pitchFamily="34" charset="0"/>
              <a:cs typeface="Open Sans" panose="020B0606030504020204" pitchFamily="34" charset="0"/>
            </a:rPr>
            <a:t>Stawka jednostkowa na podnoszenie przez partnerów KM kompetencji związanych z ich uczestnictwem w KM</a:t>
          </a:r>
        </a:p>
      </dgm:t>
    </dgm:pt>
    <dgm:pt modelId="{5801DBC2-B04F-4230-BE98-E00C27BFA39E}" type="parTrans" cxnId="{67074409-33D1-44C1-B6F2-0738466D235B}">
      <dgm:prSet/>
      <dgm:spPr/>
      <dgm:t>
        <a:bodyPr/>
        <a:lstStyle/>
        <a:p>
          <a:endParaRPr lang="pl-PL">
            <a:latin typeface="Open Sans" panose="020B0606030504020204" pitchFamily="34" charset="0"/>
            <a:ea typeface="Open Sans" panose="020B0606030504020204" pitchFamily="34" charset="0"/>
            <a:cs typeface="Open Sans" panose="020B0606030504020204" pitchFamily="34" charset="0"/>
          </a:endParaRPr>
        </a:p>
      </dgm:t>
    </dgm:pt>
    <dgm:pt modelId="{6AAC5B92-9973-409B-B824-958328CBB49C}" type="sibTrans" cxnId="{67074409-33D1-44C1-B6F2-0738466D235B}">
      <dgm:prSet/>
      <dgm:spPr/>
      <dgm:t>
        <a:bodyPr/>
        <a:lstStyle/>
        <a:p>
          <a:endParaRPr lang="pl-PL">
            <a:latin typeface="Open Sans" panose="020B0606030504020204" pitchFamily="34" charset="0"/>
            <a:ea typeface="Open Sans" panose="020B0606030504020204" pitchFamily="34" charset="0"/>
            <a:cs typeface="Open Sans" panose="020B0606030504020204" pitchFamily="34" charset="0"/>
          </a:endParaRPr>
        </a:p>
      </dgm:t>
    </dgm:pt>
    <dgm:pt modelId="{51BD20AE-84FC-4337-A1CB-62A8FD5316E4}">
      <dgm:prSet custT="1"/>
      <dgm:spPr/>
      <dgm:t>
        <a:bodyPr/>
        <a:lstStyle/>
        <a:p>
          <a:r>
            <a:rPr lang="pl-PL" sz="2000" dirty="0">
              <a:latin typeface="Open Sans" panose="020B0606030504020204" pitchFamily="34" charset="0"/>
              <a:ea typeface="Open Sans" panose="020B0606030504020204" pitchFamily="34" charset="0"/>
              <a:cs typeface="Open Sans" panose="020B0606030504020204" pitchFamily="34" charset="0"/>
            </a:rPr>
            <a:t>Stawka jednostkowa na przygotowanie do posiedzeń KM </a:t>
          </a:r>
        </a:p>
      </dgm:t>
    </dgm:pt>
    <dgm:pt modelId="{50E58692-2A15-4905-9DC7-8B28310FCB1D}" type="parTrans" cxnId="{DE1185B5-A84D-48C9-B138-4C7B24F02AD4}">
      <dgm:prSet/>
      <dgm:spPr/>
      <dgm:t>
        <a:bodyPr/>
        <a:lstStyle/>
        <a:p>
          <a:endParaRPr lang="pl-PL">
            <a:latin typeface="Open Sans" panose="020B0606030504020204" pitchFamily="34" charset="0"/>
            <a:ea typeface="Open Sans" panose="020B0606030504020204" pitchFamily="34" charset="0"/>
            <a:cs typeface="Open Sans" panose="020B0606030504020204" pitchFamily="34" charset="0"/>
          </a:endParaRPr>
        </a:p>
      </dgm:t>
    </dgm:pt>
    <dgm:pt modelId="{021B85BC-ECD1-4560-A0A2-E8FFF3C97503}" type="sibTrans" cxnId="{DE1185B5-A84D-48C9-B138-4C7B24F02AD4}">
      <dgm:prSet/>
      <dgm:spPr/>
      <dgm:t>
        <a:bodyPr/>
        <a:lstStyle/>
        <a:p>
          <a:endParaRPr lang="pl-PL">
            <a:latin typeface="Open Sans" panose="020B0606030504020204" pitchFamily="34" charset="0"/>
            <a:ea typeface="Open Sans" panose="020B0606030504020204" pitchFamily="34" charset="0"/>
            <a:cs typeface="Open Sans" panose="020B0606030504020204" pitchFamily="34" charset="0"/>
          </a:endParaRPr>
        </a:p>
      </dgm:t>
    </dgm:pt>
    <dgm:pt modelId="{BC8961F8-37E0-4713-B5B6-0CE402AC2724}">
      <dgm:prSet/>
      <dgm:spPr/>
      <dgm:t>
        <a:bodyPr/>
        <a:lstStyle/>
        <a:p>
          <a:r>
            <a:rPr lang="pl-PL" dirty="0">
              <a:latin typeface="Open Sans" panose="020B0606030504020204" pitchFamily="34" charset="0"/>
              <a:ea typeface="Open Sans" panose="020B0606030504020204" pitchFamily="34" charset="0"/>
              <a:cs typeface="Open Sans" panose="020B0606030504020204" pitchFamily="34" charset="0"/>
            </a:rPr>
            <a:t>Stawka jednostkowa na zewnętrzne wsparcie doradcze dla partnera KM</a:t>
          </a:r>
        </a:p>
      </dgm:t>
    </dgm:pt>
    <dgm:pt modelId="{A543AB82-8913-4EF5-AABB-40315453FEB1}" type="parTrans" cxnId="{0A356B29-1E46-4EF7-ACE1-678680756076}">
      <dgm:prSet/>
      <dgm:spPr/>
      <dgm:t>
        <a:bodyPr/>
        <a:lstStyle/>
        <a:p>
          <a:endParaRPr lang="pl-PL">
            <a:latin typeface="Open Sans" panose="020B0606030504020204" pitchFamily="34" charset="0"/>
            <a:ea typeface="Open Sans" panose="020B0606030504020204" pitchFamily="34" charset="0"/>
            <a:cs typeface="Open Sans" panose="020B0606030504020204" pitchFamily="34" charset="0"/>
          </a:endParaRPr>
        </a:p>
      </dgm:t>
    </dgm:pt>
    <dgm:pt modelId="{599CD21F-411F-47FF-8FA9-7FDB5E34F499}" type="sibTrans" cxnId="{0A356B29-1E46-4EF7-ACE1-678680756076}">
      <dgm:prSet/>
      <dgm:spPr/>
      <dgm:t>
        <a:bodyPr/>
        <a:lstStyle/>
        <a:p>
          <a:endParaRPr lang="pl-PL">
            <a:latin typeface="Open Sans" panose="020B0606030504020204" pitchFamily="34" charset="0"/>
            <a:ea typeface="Open Sans" panose="020B0606030504020204" pitchFamily="34" charset="0"/>
            <a:cs typeface="Open Sans" panose="020B0606030504020204" pitchFamily="34" charset="0"/>
          </a:endParaRPr>
        </a:p>
      </dgm:t>
    </dgm:pt>
    <dgm:pt modelId="{56AC8967-ACDA-4B2C-9763-1D314FCE42EC}" type="pres">
      <dgm:prSet presAssocID="{7E071026-7A15-4C2B-A578-0921B21E684E}" presName="linear" presStyleCnt="0">
        <dgm:presLayoutVars>
          <dgm:dir/>
          <dgm:animLvl val="lvl"/>
          <dgm:resizeHandles val="exact"/>
        </dgm:presLayoutVars>
      </dgm:prSet>
      <dgm:spPr/>
    </dgm:pt>
    <dgm:pt modelId="{85DB8C65-67C7-4134-BDA9-C22E017244DF}" type="pres">
      <dgm:prSet presAssocID="{B45CD70A-E8E5-4305-9715-1E50DF978E3A}" presName="parentLin" presStyleCnt="0"/>
      <dgm:spPr/>
    </dgm:pt>
    <dgm:pt modelId="{12F1BF81-5CC1-4DBC-9525-8CFE49A51165}" type="pres">
      <dgm:prSet presAssocID="{B45CD70A-E8E5-4305-9715-1E50DF978E3A}" presName="parentLeftMargin" presStyleLbl="node1" presStyleIdx="0" presStyleCnt="3"/>
      <dgm:spPr/>
    </dgm:pt>
    <dgm:pt modelId="{3C20AFDB-5809-4123-9048-7ACF230E83E1}" type="pres">
      <dgm:prSet presAssocID="{B45CD70A-E8E5-4305-9715-1E50DF978E3A}" presName="parentText" presStyleLbl="node1" presStyleIdx="0" presStyleCnt="3">
        <dgm:presLayoutVars>
          <dgm:chMax val="0"/>
          <dgm:bulletEnabled val="1"/>
        </dgm:presLayoutVars>
      </dgm:prSet>
      <dgm:spPr/>
    </dgm:pt>
    <dgm:pt modelId="{E3A0AC4E-CD25-4815-9697-98A97A2E5753}" type="pres">
      <dgm:prSet presAssocID="{B45CD70A-E8E5-4305-9715-1E50DF978E3A}" presName="negativeSpace" presStyleCnt="0"/>
      <dgm:spPr/>
    </dgm:pt>
    <dgm:pt modelId="{8937FFA4-BC93-4067-B69E-4F5B21B812BD}" type="pres">
      <dgm:prSet presAssocID="{B45CD70A-E8E5-4305-9715-1E50DF978E3A}" presName="childText" presStyleLbl="conFgAcc1" presStyleIdx="0" presStyleCnt="3">
        <dgm:presLayoutVars>
          <dgm:bulletEnabled val="1"/>
        </dgm:presLayoutVars>
      </dgm:prSet>
      <dgm:spPr/>
    </dgm:pt>
    <dgm:pt modelId="{678FAE7A-E03B-498F-A47D-F7857FC57240}" type="pres">
      <dgm:prSet presAssocID="{3DBB9C61-3660-4D44-847E-E7386B61B2A4}" presName="spaceBetweenRectangles" presStyleCnt="0"/>
      <dgm:spPr/>
    </dgm:pt>
    <dgm:pt modelId="{28754ACD-CE9A-49A6-8476-D30262030B73}" type="pres">
      <dgm:prSet presAssocID="{937943AC-F74C-49E7-9689-1877640B350F}" presName="parentLin" presStyleCnt="0"/>
      <dgm:spPr/>
    </dgm:pt>
    <dgm:pt modelId="{4E6DE49F-6B65-4676-AAF3-FEFA6BB43E88}" type="pres">
      <dgm:prSet presAssocID="{937943AC-F74C-49E7-9689-1877640B350F}" presName="parentLeftMargin" presStyleLbl="node1" presStyleIdx="0" presStyleCnt="3"/>
      <dgm:spPr/>
    </dgm:pt>
    <dgm:pt modelId="{7812D657-54EF-4CAF-A89E-DF3455758EC8}" type="pres">
      <dgm:prSet presAssocID="{937943AC-F74C-49E7-9689-1877640B350F}" presName="parentText" presStyleLbl="node1" presStyleIdx="1" presStyleCnt="3">
        <dgm:presLayoutVars>
          <dgm:chMax val="0"/>
          <dgm:bulletEnabled val="1"/>
        </dgm:presLayoutVars>
      </dgm:prSet>
      <dgm:spPr/>
    </dgm:pt>
    <dgm:pt modelId="{94FA8EAC-FF9C-4805-A47C-230945ADE113}" type="pres">
      <dgm:prSet presAssocID="{937943AC-F74C-49E7-9689-1877640B350F}" presName="negativeSpace" presStyleCnt="0"/>
      <dgm:spPr/>
    </dgm:pt>
    <dgm:pt modelId="{D2342BA9-0FE9-4D5A-B28F-5A15672874A3}" type="pres">
      <dgm:prSet presAssocID="{937943AC-F74C-49E7-9689-1877640B350F}" presName="childText" presStyleLbl="conFgAcc1" presStyleIdx="1" presStyleCnt="3">
        <dgm:presLayoutVars>
          <dgm:bulletEnabled val="1"/>
        </dgm:presLayoutVars>
      </dgm:prSet>
      <dgm:spPr/>
    </dgm:pt>
    <dgm:pt modelId="{01DC041F-27D3-44AB-B52F-B2278ED8A54E}" type="pres">
      <dgm:prSet presAssocID="{1C1C7F7B-56AA-4268-B98E-BA85F02310BA}" presName="spaceBetweenRectangles" presStyleCnt="0"/>
      <dgm:spPr/>
    </dgm:pt>
    <dgm:pt modelId="{6D2DAAD8-4E24-44F1-B43C-D4A577F18728}" type="pres">
      <dgm:prSet presAssocID="{C70BE29E-2C6B-4ADF-BD39-95CA83808216}" presName="parentLin" presStyleCnt="0"/>
      <dgm:spPr/>
    </dgm:pt>
    <dgm:pt modelId="{761B802D-CD86-47BA-8E42-4BD0B2BC4ECD}" type="pres">
      <dgm:prSet presAssocID="{C70BE29E-2C6B-4ADF-BD39-95CA83808216}" presName="parentLeftMargin" presStyleLbl="node1" presStyleIdx="1" presStyleCnt="3"/>
      <dgm:spPr/>
    </dgm:pt>
    <dgm:pt modelId="{C3725C3E-E405-4B53-B3F0-D4FBCBA207BB}" type="pres">
      <dgm:prSet presAssocID="{C70BE29E-2C6B-4ADF-BD39-95CA83808216}" presName="parentText" presStyleLbl="node1" presStyleIdx="2" presStyleCnt="3">
        <dgm:presLayoutVars>
          <dgm:chMax val="0"/>
          <dgm:bulletEnabled val="1"/>
        </dgm:presLayoutVars>
      </dgm:prSet>
      <dgm:spPr/>
    </dgm:pt>
    <dgm:pt modelId="{A38718BB-54C7-4CDD-8498-3E212E9F8EF5}" type="pres">
      <dgm:prSet presAssocID="{C70BE29E-2C6B-4ADF-BD39-95CA83808216}" presName="negativeSpace" presStyleCnt="0"/>
      <dgm:spPr/>
    </dgm:pt>
    <dgm:pt modelId="{3367547A-A29C-46B7-AA0E-AE9A1263BEE4}" type="pres">
      <dgm:prSet presAssocID="{C70BE29E-2C6B-4ADF-BD39-95CA83808216}" presName="childText" presStyleLbl="conFgAcc1" presStyleIdx="2" presStyleCnt="3">
        <dgm:presLayoutVars>
          <dgm:bulletEnabled val="1"/>
        </dgm:presLayoutVars>
      </dgm:prSet>
      <dgm:spPr/>
    </dgm:pt>
  </dgm:ptLst>
  <dgm:cxnLst>
    <dgm:cxn modelId="{B9576E03-9048-4150-97F8-C1942A3A4F33}" type="presOf" srcId="{C70BE29E-2C6B-4ADF-BD39-95CA83808216}" destId="{761B802D-CD86-47BA-8E42-4BD0B2BC4ECD}" srcOrd="0" destOrd="0" presId="urn:microsoft.com/office/officeart/2005/8/layout/list1"/>
    <dgm:cxn modelId="{61415B07-2C46-488D-8B5C-CB1654A979D4}" type="presOf" srcId="{C70BE29E-2C6B-4ADF-BD39-95CA83808216}" destId="{C3725C3E-E405-4B53-B3F0-D4FBCBA207BB}" srcOrd="1" destOrd="0" presId="urn:microsoft.com/office/officeart/2005/8/layout/list1"/>
    <dgm:cxn modelId="{67074409-33D1-44C1-B6F2-0738466D235B}" srcId="{B45CD70A-E8E5-4305-9715-1E50DF978E3A}" destId="{2C2827CE-6E59-44BE-8B4A-35EC481A06D1}" srcOrd="0" destOrd="0" parTransId="{5801DBC2-B04F-4230-BE98-E00C27BFA39E}" sibTransId="{6AAC5B92-9973-409B-B824-958328CBB49C}"/>
    <dgm:cxn modelId="{08A3430D-F803-44DA-A6CC-6B34EF3B07EB}" type="presOf" srcId="{51BD20AE-84FC-4337-A1CB-62A8FD5316E4}" destId="{D2342BA9-0FE9-4D5A-B28F-5A15672874A3}" srcOrd="0" destOrd="0" presId="urn:microsoft.com/office/officeart/2005/8/layout/list1"/>
    <dgm:cxn modelId="{0A356B29-1E46-4EF7-ACE1-678680756076}" srcId="{C70BE29E-2C6B-4ADF-BD39-95CA83808216}" destId="{BC8961F8-37E0-4713-B5B6-0CE402AC2724}" srcOrd="0" destOrd="0" parTransId="{A543AB82-8913-4EF5-AABB-40315453FEB1}" sibTransId="{599CD21F-411F-47FF-8FA9-7FDB5E34F499}"/>
    <dgm:cxn modelId="{FEC81532-516F-48A8-BAC3-1A3D1E7DD8A8}" type="presOf" srcId="{B45CD70A-E8E5-4305-9715-1E50DF978E3A}" destId="{3C20AFDB-5809-4123-9048-7ACF230E83E1}" srcOrd="1" destOrd="0" presId="urn:microsoft.com/office/officeart/2005/8/layout/list1"/>
    <dgm:cxn modelId="{FE189D5F-7EDE-4B3F-B111-B121A3598C34}" type="presOf" srcId="{937943AC-F74C-49E7-9689-1877640B350F}" destId="{7812D657-54EF-4CAF-A89E-DF3455758EC8}" srcOrd="1" destOrd="0" presId="urn:microsoft.com/office/officeart/2005/8/layout/list1"/>
    <dgm:cxn modelId="{60CD4960-FF80-4415-AE93-607DBB0FF76B}" srcId="{7E071026-7A15-4C2B-A578-0921B21E684E}" destId="{B45CD70A-E8E5-4305-9715-1E50DF978E3A}" srcOrd="0" destOrd="0" parTransId="{1B77F244-F6CC-4C13-A9D5-0171356A61EC}" sibTransId="{3DBB9C61-3660-4D44-847E-E7386B61B2A4}"/>
    <dgm:cxn modelId="{7FEC5863-974B-4172-A353-8720C7F3FCDF}" type="presOf" srcId="{2C2827CE-6E59-44BE-8B4A-35EC481A06D1}" destId="{8937FFA4-BC93-4067-B69E-4F5B21B812BD}" srcOrd="0" destOrd="0" presId="urn:microsoft.com/office/officeart/2005/8/layout/list1"/>
    <dgm:cxn modelId="{E7C7E472-6BB3-43CD-A712-B2BC3BB65D2B}" srcId="{7E071026-7A15-4C2B-A578-0921B21E684E}" destId="{937943AC-F74C-49E7-9689-1877640B350F}" srcOrd="1" destOrd="0" parTransId="{58EF0A48-15B9-492B-B23F-0336294E5BD1}" sibTransId="{1C1C7F7B-56AA-4268-B98E-BA85F02310BA}"/>
    <dgm:cxn modelId="{F1369859-27ED-4EF7-831F-6860D30C76B7}" type="presOf" srcId="{BC8961F8-37E0-4713-B5B6-0CE402AC2724}" destId="{3367547A-A29C-46B7-AA0E-AE9A1263BEE4}" srcOrd="0" destOrd="0" presId="urn:microsoft.com/office/officeart/2005/8/layout/list1"/>
    <dgm:cxn modelId="{DE1185B5-A84D-48C9-B138-4C7B24F02AD4}" srcId="{937943AC-F74C-49E7-9689-1877640B350F}" destId="{51BD20AE-84FC-4337-A1CB-62A8FD5316E4}" srcOrd="0" destOrd="0" parTransId="{50E58692-2A15-4905-9DC7-8B28310FCB1D}" sibTransId="{021B85BC-ECD1-4560-A0A2-E8FFF3C97503}"/>
    <dgm:cxn modelId="{944C92BF-A752-44CF-880C-A2D697B9245F}" type="presOf" srcId="{937943AC-F74C-49E7-9689-1877640B350F}" destId="{4E6DE49F-6B65-4676-AAF3-FEFA6BB43E88}" srcOrd="0" destOrd="0" presId="urn:microsoft.com/office/officeart/2005/8/layout/list1"/>
    <dgm:cxn modelId="{4B1453CE-89B5-4387-98D5-65958C0436DD}" type="presOf" srcId="{7E071026-7A15-4C2B-A578-0921B21E684E}" destId="{56AC8967-ACDA-4B2C-9763-1D314FCE42EC}" srcOrd="0" destOrd="0" presId="urn:microsoft.com/office/officeart/2005/8/layout/list1"/>
    <dgm:cxn modelId="{575371DC-74FD-4D4B-AE45-4FD86CBC4F28}" srcId="{7E071026-7A15-4C2B-A578-0921B21E684E}" destId="{C70BE29E-2C6B-4ADF-BD39-95CA83808216}" srcOrd="2" destOrd="0" parTransId="{0EB96E31-6ECD-4318-8527-1EA5968AE3A6}" sibTransId="{14ABDC45-56F6-4313-A376-6973D22E621A}"/>
    <dgm:cxn modelId="{F00D50F8-C0E9-443E-8013-23BF7F61E5B4}" type="presOf" srcId="{B45CD70A-E8E5-4305-9715-1E50DF978E3A}" destId="{12F1BF81-5CC1-4DBC-9525-8CFE49A51165}" srcOrd="0" destOrd="0" presId="urn:microsoft.com/office/officeart/2005/8/layout/list1"/>
    <dgm:cxn modelId="{0209BCF0-E3F0-4434-8F3E-8BB9544C4D84}" type="presParOf" srcId="{56AC8967-ACDA-4B2C-9763-1D314FCE42EC}" destId="{85DB8C65-67C7-4134-BDA9-C22E017244DF}" srcOrd="0" destOrd="0" presId="urn:microsoft.com/office/officeart/2005/8/layout/list1"/>
    <dgm:cxn modelId="{C582257F-AE86-47BD-B29E-FEC5890BA60C}" type="presParOf" srcId="{85DB8C65-67C7-4134-BDA9-C22E017244DF}" destId="{12F1BF81-5CC1-4DBC-9525-8CFE49A51165}" srcOrd="0" destOrd="0" presId="urn:microsoft.com/office/officeart/2005/8/layout/list1"/>
    <dgm:cxn modelId="{B4D860C9-7781-429B-9895-9C5AB894C183}" type="presParOf" srcId="{85DB8C65-67C7-4134-BDA9-C22E017244DF}" destId="{3C20AFDB-5809-4123-9048-7ACF230E83E1}" srcOrd="1" destOrd="0" presId="urn:microsoft.com/office/officeart/2005/8/layout/list1"/>
    <dgm:cxn modelId="{3F59CBC6-1986-42F3-B5DF-761B82D74242}" type="presParOf" srcId="{56AC8967-ACDA-4B2C-9763-1D314FCE42EC}" destId="{E3A0AC4E-CD25-4815-9697-98A97A2E5753}" srcOrd="1" destOrd="0" presId="urn:microsoft.com/office/officeart/2005/8/layout/list1"/>
    <dgm:cxn modelId="{A58FD162-E800-4B14-94DA-17A505702FA8}" type="presParOf" srcId="{56AC8967-ACDA-4B2C-9763-1D314FCE42EC}" destId="{8937FFA4-BC93-4067-B69E-4F5B21B812BD}" srcOrd="2" destOrd="0" presId="urn:microsoft.com/office/officeart/2005/8/layout/list1"/>
    <dgm:cxn modelId="{E97BB8DC-28F3-476A-B8DE-F6C51D870CD2}" type="presParOf" srcId="{56AC8967-ACDA-4B2C-9763-1D314FCE42EC}" destId="{678FAE7A-E03B-498F-A47D-F7857FC57240}" srcOrd="3" destOrd="0" presId="urn:microsoft.com/office/officeart/2005/8/layout/list1"/>
    <dgm:cxn modelId="{77E76B78-D44C-4A61-8B9F-65246BDD52CF}" type="presParOf" srcId="{56AC8967-ACDA-4B2C-9763-1D314FCE42EC}" destId="{28754ACD-CE9A-49A6-8476-D30262030B73}" srcOrd="4" destOrd="0" presId="urn:microsoft.com/office/officeart/2005/8/layout/list1"/>
    <dgm:cxn modelId="{5659C2D3-5710-4F74-9FAC-D48FDF7E58B1}" type="presParOf" srcId="{28754ACD-CE9A-49A6-8476-D30262030B73}" destId="{4E6DE49F-6B65-4676-AAF3-FEFA6BB43E88}" srcOrd="0" destOrd="0" presId="urn:microsoft.com/office/officeart/2005/8/layout/list1"/>
    <dgm:cxn modelId="{D27E3DE8-1218-4D83-AA46-F605CAF40C4B}" type="presParOf" srcId="{28754ACD-CE9A-49A6-8476-D30262030B73}" destId="{7812D657-54EF-4CAF-A89E-DF3455758EC8}" srcOrd="1" destOrd="0" presId="urn:microsoft.com/office/officeart/2005/8/layout/list1"/>
    <dgm:cxn modelId="{491024F2-61D3-4A42-B799-A95FBB8A6655}" type="presParOf" srcId="{56AC8967-ACDA-4B2C-9763-1D314FCE42EC}" destId="{94FA8EAC-FF9C-4805-A47C-230945ADE113}" srcOrd="5" destOrd="0" presId="urn:microsoft.com/office/officeart/2005/8/layout/list1"/>
    <dgm:cxn modelId="{82392C26-5477-4FC3-B51D-7BD24C1557DB}" type="presParOf" srcId="{56AC8967-ACDA-4B2C-9763-1D314FCE42EC}" destId="{D2342BA9-0FE9-4D5A-B28F-5A15672874A3}" srcOrd="6" destOrd="0" presId="urn:microsoft.com/office/officeart/2005/8/layout/list1"/>
    <dgm:cxn modelId="{BF329B53-EA0F-439B-A59E-B6099219C3AA}" type="presParOf" srcId="{56AC8967-ACDA-4B2C-9763-1D314FCE42EC}" destId="{01DC041F-27D3-44AB-B52F-B2278ED8A54E}" srcOrd="7" destOrd="0" presId="urn:microsoft.com/office/officeart/2005/8/layout/list1"/>
    <dgm:cxn modelId="{9CDE33CA-6DBD-45AC-80EB-30FCB9F5C61E}" type="presParOf" srcId="{56AC8967-ACDA-4B2C-9763-1D314FCE42EC}" destId="{6D2DAAD8-4E24-44F1-B43C-D4A577F18728}" srcOrd="8" destOrd="0" presId="urn:microsoft.com/office/officeart/2005/8/layout/list1"/>
    <dgm:cxn modelId="{3D7E5D71-B119-47CF-8FFA-5AC19DB8B6A0}" type="presParOf" srcId="{6D2DAAD8-4E24-44F1-B43C-D4A577F18728}" destId="{761B802D-CD86-47BA-8E42-4BD0B2BC4ECD}" srcOrd="0" destOrd="0" presId="urn:microsoft.com/office/officeart/2005/8/layout/list1"/>
    <dgm:cxn modelId="{0218BA43-7C6C-4DB5-BF7A-B0C2E6255A68}" type="presParOf" srcId="{6D2DAAD8-4E24-44F1-B43C-D4A577F18728}" destId="{C3725C3E-E405-4B53-B3F0-D4FBCBA207BB}" srcOrd="1" destOrd="0" presId="urn:microsoft.com/office/officeart/2005/8/layout/list1"/>
    <dgm:cxn modelId="{4FFB5932-548C-4C4A-A611-BE544D1D6934}" type="presParOf" srcId="{56AC8967-ACDA-4B2C-9763-1D314FCE42EC}" destId="{A38718BB-54C7-4CDD-8498-3E212E9F8EF5}" srcOrd="9" destOrd="0" presId="urn:microsoft.com/office/officeart/2005/8/layout/list1"/>
    <dgm:cxn modelId="{B8740C37-4014-4593-94B5-A9FFACCF993B}" type="presParOf" srcId="{56AC8967-ACDA-4B2C-9763-1D314FCE42EC}" destId="{3367547A-A29C-46B7-AA0E-AE9A1263BEE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A2720B-BB87-4319-B7EC-8B89A0A098F6}">
      <dsp:nvSpPr>
        <dsp:cNvPr id="0" name=""/>
        <dsp:cNvSpPr/>
      </dsp:nvSpPr>
      <dsp:spPr>
        <a:xfrm>
          <a:off x="0" y="1425575"/>
          <a:ext cx="10441159" cy="1900766"/>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D7CF3F-18F5-461F-9BB0-B5E278C12DEA}">
      <dsp:nvSpPr>
        <dsp:cNvPr id="0" name=""/>
        <dsp:cNvSpPr/>
      </dsp:nvSpPr>
      <dsp:spPr>
        <a:xfrm>
          <a:off x="2239" y="0"/>
          <a:ext cx="3191346" cy="19007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marL="0" lvl="0" indent="0" algn="ctr" defTabSz="889000">
            <a:lnSpc>
              <a:spcPct val="90000"/>
            </a:lnSpc>
            <a:spcBef>
              <a:spcPct val="0"/>
            </a:spcBef>
            <a:spcAft>
              <a:spcPct val="35000"/>
            </a:spcAft>
            <a:buNone/>
          </a:pPr>
          <a:r>
            <a:rPr lang="pl-PL" sz="2000" kern="1200" dirty="0">
              <a:latin typeface="Open Sans" panose="020B0606030504020204" pitchFamily="34" charset="0"/>
              <a:ea typeface="Open Sans" panose="020B0606030504020204" pitchFamily="34" charset="0"/>
              <a:cs typeface="Open Sans" panose="020B0606030504020204" pitchFamily="34" charset="0"/>
            </a:rPr>
            <a:t>Pozyskanie danych źródłowych z BUR </a:t>
          </a:r>
        </a:p>
        <a:p>
          <a:pPr marL="0" lvl="0" indent="0" algn="ctr" defTabSz="889000">
            <a:lnSpc>
              <a:spcPct val="90000"/>
            </a:lnSpc>
            <a:spcBef>
              <a:spcPct val="0"/>
            </a:spcBef>
            <a:spcAft>
              <a:spcPct val="35000"/>
            </a:spcAft>
            <a:buNone/>
          </a:pPr>
          <a:r>
            <a:rPr lang="pl-PL" sz="2000" kern="1200" dirty="0">
              <a:latin typeface="Open Sans" panose="020B0606030504020204" pitchFamily="34" charset="0"/>
              <a:ea typeface="Open Sans" panose="020B0606030504020204" pitchFamily="34" charset="0"/>
              <a:cs typeface="Open Sans" panose="020B0606030504020204" pitchFamily="34" charset="0"/>
            </a:rPr>
            <a:t>19 luty</a:t>
          </a:r>
        </a:p>
      </dsp:txBody>
      <dsp:txXfrm>
        <a:off x="2239" y="0"/>
        <a:ext cx="3191346" cy="1900766"/>
      </dsp:txXfrm>
    </dsp:sp>
    <dsp:sp modelId="{F02FDF1C-9FFA-404D-92FD-C78814F83FAC}">
      <dsp:nvSpPr>
        <dsp:cNvPr id="0" name=""/>
        <dsp:cNvSpPr/>
      </dsp:nvSpPr>
      <dsp:spPr>
        <a:xfrm>
          <a:off x="1360316" y="2138362"/>
          <a:ext cx="475191" cy="475191"/>
        </a:xfrm>
        <a:prstGeom prst="ellipse">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86107C-D3BE-4C9F-8A0A-0808611DD6EB}">
      <dsp:nvSpPr>
        <dsp:cNvPr id="0" name=""/>
        <dsp:cNvSpPr/>
      </dsp:nvSpPr>
      <dsp:spPr>
        <a:xfrm>
          <a:off x="3236888" y="2851150"/>
          <a:ext cx="2532586" cy="19007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pl-PL" sz="2000" kern="1200" dirty="0">
              <a:solidFill>
                <a:srgbClr val="000000">
                  <a:hueOff val="0"/>
                  <a:satOff val="0"/>
                  <a:lumOff val="0"/>
                  <a:alphaOff val="0"/>
                </a:srgbClr>
              </a:solidFill>
              <a:latin typeface="Open Sans" panose="020B0606030504020204" pitchFamily="34" charset="0"/>
              <a:ea typeface="Open Sans" panose="020B0606030504020204" pitchFamily="34" charset="0"/>
              <a:cs typeface="Open Sans" panose="020B0606030504020204" pitchFamily="34" charset="0"/>
            </a:rPr>
            <a:t>3  – </a:t>
          </a:r>
          <a:r>
            <a:rPr lang="pl-PL" sz="2000" kern="1200">
              <a:solidFill>
                <a:srgbClr val="000000">
                  <a:hueOff val="0"/>
                  <a:satOff val="0"/>
                  <a:lumOff val="0"/>
                  <a:alphaOff val="0"/>
                </a:srgbClr>
              </a:solidFill>
              <a:latin typeface="Open Sans" panose="020B0606030504020204" pitchFamily="34" charset="0"/>
              <a:ea typeface="Open Sans" panose="020B0606030504020204" pitchFamily="34" charset="0"/>
              <a:cs typeface="Open Sans" panose="020B0606030504020204" pitchFamily="34" charset="0"/>
            </a:rPr>
            <a:t>17 kwietnia</a:t>
          </a:r>
        </a:p>
        <a:p>
          <a:pPr marL="0" lvl="0" indent="0" algn="ctr" defTabSz="889000">
            <a:lnSpc>
              <a:spcPct val="90000"/>
            </a:lnSpc>
            <a:spcBef>
              <a:spcPct val="0"/>
            </a:spcBef>
            <a:spcAft>
              <a:spcPct val="35000"/>
            </a:spcAft>
            <a:buNone/>
          </a:pPr>
          <a:r>
            <a:rPr lang="pl-PL" sz="2000" kern="1200">
              <a:latin typeface="Open Sans" panose="020B0606030504020204" pitchFamily="34" charset="0"/>
              <a:ea typeface="Open Sans" panose="020B0606030504020204" pitchFamily="34" charset="0"/>
              <a:cs typeface="Open Sans" panose="020B0606030504020204" pitchFamily="34" charset="0"/>
            </a:rPr>
            <a:t> </a:t>
          </a:r>
          <a:r>
            <a:rPr lang="pl-PL" sz="2000" kern="1200" dirty="0">
              <a:latin typeface="Open Sans" panose="020B0606030504020204" pitchFamily="34" charset="0"/>
              <a:ea typeface="Open Sans" panose="020B0606030504020204" pitchFamily="34" charset="0"/>
              <a:cs typeface="Open Sans" panose="020B0606030504020204" pitchFamily="34" charset="0"/>
            </a:rPr>
            <a:t>Konsultacje z partnerami w KM</a:t>
          </a:r>
        </a:p>
      </dsp:txBody>
      <dsp:txXfrm>
        <a:off x="3236888" y="2851150"/>
        <a:ext cx="2532586" cy="1900766"/>
      </dsp:txXfrm>
    </dsp:sp>
    <dsp:sp modelId="{32298D77-B640-40B6-A70F-1429EC290D4F}">
      <dsp:nvSpPr>
        <dsp:cNvPr id="0" name=""/>
        <dsp:cNvSpPr/>
      </dsp:nvSpPr>
      <dsp:spPr>
        <a:xfrm>
          <a:off x="4265585" y="2138362"/>
          <a:ext cx="475191" cy="475191"/>
        </a:xfrm>
        <a:prstGeom prst="ellipse">
          <a:avLst/>
        </a:prstGeom>
        <a:solidFill>
          <a:schemeClr val="accent1">
            <a:shade val="80000"/>
            <a:hueOff val="247768"/>
            <a:satOff val="-25000"/>
            <a:lumOff val="132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6F4ECD-26F1-4F62-8A24-EC1AE3F7E736}">
      <dsp:nvSpPr>
        <dsp:cNvPr id="0" name=""/>
        <dsp:cNvSpPr/>
      </dsp:nvSpPr>
      <dsp:spPr>
        <a:xfrm>
          <a:off x="5810378" y="953391"/>
          <a:ext cx="2672662" cy="8210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marL="0" lvl="0" indent="0" algn="ctr" defTabSz="889000">
            <a:lnSpc>
              <a:spcPct val="90000"/>
            </a:lnSpc>
            <a:spcBef>
              <a:spcPct val="0"/>
            </a:spcBef>
            <a:spcAft>
              <a:spcPct val="35000"/>
            </a:spcAft>
            <a:buNone/>
          </a:pPr>
          <a:r>
            <a:rPr lang="pl-PL" sz="2000" kern="1200" dirty="0">
              <a:latin typeface="Open Sans" panose="020B0606030504020204" pitchFamily="34" charset="0"/>
              <a:ea typeface="Open Sans" panose="020B0606030504020204" pitchFamily="34" charset="0"/>
              <a:cs typeface="Open Sans" panose="020B0606030504020204" pitchFamily="34" charset="0"/>
            </a:rPr>
            <a:t>Konsultacja z IK UP</a:t>
          </a:r>
        </a:p>
        <a:p>
          <a:pPr marL="0" lvl="0" indent="0" algn="ctr" defTabSz="889000">
            <a:lnSpc>
              <a:spcPct val="90000"/>
            </a:lnSpc>
            <a:spcBef>
              <a:spcPct val="0"/>
            </a:spcBef>
            <a:spcAft>
              <a:spcPct val="35000"/>
            </a:spcAft>
            <a:buNone/>
          </a:pPr>
          <a:r>
            <a:rPr lang="pl-PL" sz="2000" kern="1200" dirty="0">
              <a:latin typeface="Open Sans" panose="020B0606030504020204" pitchFamily="34" charset="0"/>
              <a:ea typeface="Open Sans" panose="020B0606030504020204" pitchFamily="34" charset="0"/>
              <a:cs typeface="Open Sans" panose="020B0606030504020204" pitchFamily="34" charset="0"/>
            </a:rPr>
            <a:t>18 kwietnia – 7 maj </a:t>
          </a:r>
        </a:p>
      </dsp:txBody>
      <dsp:txXfrm>
        <a:off x="5810378" y="953391"/>
        <a:ext cx="2672662" cy="821036"/>
      </dsp:txXfrm>
    </dsp:sp>
    <dsp:sp modelId="{D3595DA4-BDD0-40D7-9340-E13B4450F510}">
      <dsp:nvSpPr>
        <dsp:cNvPr id="0" name=""/>
        <dsp:cNvSpPr/>
      </dsp:nvSpPr>
      <dsp:spPr>
        <a:xfrm>
          <a:off x="6611572" y="2160040"/>
          <a:ext cx="475191" cy="475191"/>
        </a:xfrm>
        <a:prstGeom prst="ellipse">
          <a:avLst/>
        </a:prstGeom>
        <a:solidFill>
          <a:schemeClr val="accent1">
            <a:shade val="80000"/>
            <a:hueOff val="495536"/>
            <a:satOff val="-50001"/>
            <a:lumOff val="264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92E679-7CAA-4F15-8045-E1AB65059BBA}">
      <dsp:nvSpPr>
        <dsp:cNvPr id="0" name=""/>
        <dsp:cNvSpPr/>
      </dsp:nvSpPr>
      <dsp:spPr>
        <a:xfrm>
          <a:off x="8528743" y="2851150"/>
          <a:ext cx="866060" cy="19007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8056" tIns="448056" rIns="448056" bIns="448056" numCol="1" spcCol="1270" anchor="t" anchorCtr="0">
          <a:noAutofit/>
        </a:bodyPr>
        <a:lstStyle/>
        <a:p>
          <a:pPr marL="0" lvl="0" indent="0" algn="ctr" defTabSz="2800350">
            <a:lnSpc>
              <a:spcPct val="90000"/>
            </a:lnSpc>
            <a:spcBef>
              <a:spcPct val="0"/>
            </a:spcBef>
            <a:spcAft>
              <a:spcPct val="35000"/>
            </a:spcAft>
            <a:buNone/>
          </a:pPr>
          <a:endParaRPr lang="pl-PL" sz="6300" kern="1200">
            <a:latin typeface="Open Sans" panose="020B0606030504020204" pitchFamily="34" charset="0"/>
            <a:ea typeface="Open Sans" panose="020B0606030504020204" pitchFamily="34" charset="0"/>
            <a:cs typeface="Open Sans" panose="020B0606030504020204" pitchFamily="34" charset="0"/>
          </a:endParaRPr>
        </a:p>
      </dsp:txBody>
      <dsp:txXfrm>
        <a:off x="8528743" y="2851150"/>
        <a:ext cx="866060" cy="1900766"/>
      </dsp:txXfrm>
    </dsp:sp>
    <dsp:sp modelId="{F1935113-FCA4-4CA9-BF46-DE05B3CEFA75}">
      <dsp:nvSpPr>
        <dsp:cNvPr id="0" name=""/>
        <dsp:cNvSpPr/>
      </dsp:nvSpPr>
      <dsp:spPr>
        <a:xfrm>
          <a:off x="8724177" y="2138362"/>
          <a:ext cx="475191" cy="475191"/>
        </a:xfrm>
        <a:prstGeom prst="ellipse">
          <a:avLst/>
        </a:prstGeom>
        <a:solidFill>
          <a:schemeClr val="accent1">
            <a:shade val="80000"/>
            <a:hueOff val="743304"/>
            <a:satOff val="-75001"/>
            <a:lumOff val="396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37FFA4-BC93-4067-B69E-4F5B21B812BD}">
      <dsp:nvSpPr>
        <dsp:cNvPr id="0" name=""/>
        <dsp:cNvSpPr/>
      </dsp:nvSpPr>
      <dsp:spPr>
        <a:xfrm>
          <a:off x="0" y="719463"/>
          <a:ext cx="8640381" cy="1197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70590" tIns="416560" rIns="670590" bIns="142240" numCol="1" spcCol="1270" anchor="t" anchorCtr="0">
          <a:noAutofit/>
        </a:bodyPr>
        <a:lstStyle/>
        <a:p>
          <a:pPr marL="228600" lvl="1" indent="-228600" algn="l" defTabSz="889000">
            <a:lnSpc>
              <a:spcPct val="90000"/>
            </a:lnSpc>
            <a:spcBef>
              <a:spcPct val="0"/>
            </a:spcBef>
            <a:spcAft>
              <a:spcPct val="15000"/>
            </a:spcAft>
            <a:buChar char="•"/>
          </a:pPr>
          <a:r>
            <a:rPr lang="pl-PL" sz="2000" kern="1200" dirty="0">
              <a:latin typeface="Open Sans" panose="020B0606030504020204" pitchFamily="34" charset="0"/>
              <a:ea typeface="Open Sans" panose="020B0606030504020204" pitchFamily="34" charset="0"/>
              <a:cs typeface="Open Sans" panose="020B0606030504020204" pitchFamily="34" charset="0"/>
            </a:rPr>
            <a:t>Stawka jednostkowa na podnoszenie przez partnerów KM kompetencji związanych z ich uczestnictwem w KM</a:t>
          </a:r>
        </a:p>
      </dsp:txBody>
      <dsp:txXfrm>
        <a:off x="0" y="719463"/>
        <a:ext cx="8640381" cy="1197000"/>
      </dsp:txXfrm>
    </dsp:sp>
    <dsp:sp modelId="{3C20AFDB-5809-4123-9048-7ACF230E83E1}">
      <dsp:nvSpPr>
        <dsp:cNvPr id="0" name=""/>
        <dsp:cNvSpPr/>
      </dsp:nvSpPr>
      <dsp:spPr>
        <a:xfrm>
          <a:off x="432019" y="424263"/>
          <a:ext cx="6048266" cy="59040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10" tIns="0" rIns="228610" bIns="0" numCol="1" spcCol="1270" anchor="ctr" anchorCtr="0">
          <a:noAutofit/>
        </a:bodyPr>
        <a:lstStyle/>
        <a:p>
          <a:pPr marL="0" lvl="0" indent="0" algn="l" defTabSz="889000">
            <a:lnSpc>
              <a:spcPct val="90000"/>
            </a:lnSpc>
            <a:spcBef>
              <a:spcPct val="0"/>
            </a:spcBef>
            <a:spcAft>
              <a:spcPct val="35000"/>
            </a:spcAft>
            <a:buNone/>
          </a:pPr>
          <a:r>
            <a:rPr lang="pl-PL" sz="2000" b="1" kern="1200" dirty="0">
              <a:latin typeface="Open Sans" panose="020B0606030504020204" pitchFamily="34" charset="0"/>
              <a:ea typeface="Open Sans" panose="020B0606030504020204" pitchFamily="34" charset="0"/>
              <a:cs typeface="Open Sans" panose="020B0606030504020204" pitchFamily="34" charset="0"/>
            </a:rPr>
            <a:t>4 503 PLN </a:t>
          </a:r>
          <a:r>
            <a:rPr lang="pl-PL" sz="2000" b="0" kern="1200" dirty="0">
              <a:latin typeface="Open Sans" panose="020B0606030504020204" pitchFamily="34" charset="0"/>
              <a:ea typeface="Open Sans" panose="020B0606030504020204" pitchFamily="34" charset="0"/>
              <a:cs typeface="Open Sans" panose="020B0606030504020204" pitchFamily="34" charset="0"/>
            </a:rPr>
            <a:t>za udział w 2 formach edukacyjnych</a:t>
          </a:r>
          <a:r>
            <a:rPr lang="pl-PL" sz="2000" b="1" kern="1200" dirty="0">
              <a:latin typeface="Open Sans" panose="020B0606030504020204" pitchFamily="34" charset="0"/>
              <a:ea typeface="Open Sans" panose="020B0606030504020204" pitchFamily="34" charset="0"/>
              <a:cs typeface="Open Sans" panose="020B0606030504020204" pitchFamily="34" charset="0"/>
            </a:rPr>
            <a:t> </a:t>
          </a:r>
        </a:p>
      </dsp:txBody>
      <dsp:txXfrm>
        <a:off x="460840" y="453084"/>
        <a:ext cx="5990624" cy="532758"/>
      </dsp:txXfrm>
    </dsp:sp>
    <dsp:sp modelId="{D2342BA9-0FE9-4D5A-B28F-5A15672874A3}">
      <dsp:nvSpPr>
        <dsp:cNvPr id="0" name=""/>
        <dsp:cNvSpPr/>
      </dsp:nvSpPr>
      <dsp:spPr>
        <a:xfrm>
          <a:off x="0" y="2319663"/>
          <a:ext cx="8640381" cy="882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70590" tIns="416560" rIns="670590" bIns="142240" numCol="1" spcCol="1270" anchor="t" anchorCtr="0">
          <a:noAutofit/>
        </a:bodyPr>
        <a:lstStyle/>
        <a:p>
          <a:pPr marL="228600" lvl="1" indent="-228600" algn="l" defTabSz="889000">
            <a:lnSpc>
              <a:spcPct val="90000"/>
            </a:lnSpc>
            <a:spcBef>
              <a:spcPct val="0"/>
            </a:spcBef>
            <a:spcAft>
              <a:spcPct val="15000"/>
            </a:spcAft>
            <a:buChar char="•"/>
          </a:pPr>
          <a:r>
            <a:rPr lang="pl-PL" sz="2000" kern="1200" dirty="0">
              <a:latin typeface="Open Sans" panose="020B0606030504020204" pitchFamily="34" charset="0"/>
              <a:ea typeface="Open Sans" panose="020B0606030504020204" pitchFamily="34" charset="0"/>
              <a:cs typeface="Open Sans" panose="020B0606030504020204" pitchFamily="34" charset="0"/>
            </a:rPr>
            <a:t>Stawka jednostkowa na przygotowanie do posiedzeń KM </a:t>
          </a:r>
        </a:p>
      </dsp:txBody>
      <dsp:txXfrm>
        <a:off x="0" y="2319663"/>
        <a:ext cx="8640381" cy="882000"/>
      </dsp:txXfrm>
    </dsp:sp>
    <dsp:sp modelId="{7812D657-54EF-4CAF-A89E-DF3455758EC8}">
      <dsp:nvSpPr>
        <dsp:cNvPr id="0" name=""/>
        <dsp:cNvSpPr/>
      </dsp:nvSpPr>
      <dsp:spPr>
        <a:xfrm>
          <a:off x="432019" y="2024463"/>
          <a:ext cx="6048266" cy="59040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10" tIns="0" rIns="228610" bIns="0" numCol="1" spcCol="1270" anchor="ctr" anchorCtr="0">
          <a:noAutofit/>
        </a:bodyPr>
        <a:lstStyle/>
        <a:p>
          <a:pPr marL="0" lvl="0" indent="0" algn="l" defTabSz="889000">
            <a:lnSpc>
              <a:spcPct val="90000"/>
            </a:lnSpc>
            <a:spcBef>
              <a:spcPct val="0"/>
            </a:spcBef>
            <a:spcAft>
              <a:spcPct val="35000"/>
            </a:spcAft>
            <a:buNone/>
          </a:pPr>
          <a:r>
            <a:rPr lang="pl-PL" sz="2000" b="1" kern="1200" dirty="0">
              <a:latin typeface="Open Sans" panose="020B0606030504020204" pitchFamily="34" charset="0"/>
              <a:ea typeface="Open Sans" panose="020B0606030504020204" pitchFamily="34" charset="0"/>
              <a:cs typeface="Open Sans" panose="020B0606030504020204" pitchFamily="34" charset="0"/>
            </a:rPr>
            <a:t>5 319 PLN </a:t>
          </a:r>
          <a:r>
            <a:rPr lang="pl-PL" sz="2000" b="0" kern="1200" dirty="0">
              <a:latin typeface="Open Sans" panose="020B0606030504020204" pitchFamily="34" charset="0"/>
              <a:ea typeface="Open Sans" panose="020B0606030504020204" pitchFamily="34" charset="0"/>
              <a:cs typeface="Open Sans" panose="020B0606030504020204" pitchFamily="34" charset="0"/>
            </a:rPr>
            <a:t>za 1 spotkanie konsultacyjne</a:t>
          </a:r>
          <a:endParaRPr lang="pl-PL" sz="2000" b="1" kern="1200" dirty="0">
            <a:latin typeface="Open Sans" panose="020B0606030504020204" pitchFamily="34" charset="0"/>
            <a:ea typeface="Open Sans" panose="020B0606030504020204" pitchFamily="34" charset="0"/>
            <a:cs typeface="Open Sans" panose="020B0606030504020204" pitchFamily="34" charset="0"/>
          </a:endParaRPr>
        </a:p>
      </dsp:txBody>
      <dsp:txXfrm>
        <a:off x="460840" y="2053284"/>
        <a:ext cx="5990624" cy="532758"/>
      </dsp:txXfrm>
    </dsp:sp>
    <dsp:sp modelId="{3367547A-A29C-46B7-AA0E-AE9A1263BEE4}">
      <dsp:nvSpPr>
        <dsp:cNvPr id="0" name=""/>
        <dsp:cNvSpPr/>
      </dsp:nvSpPr>
      <dsp:spPr>
        <a:xfrm>
          <a:off x="0" y="3604863"/>
          <a:ext cx="8640381" cy="1197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70590" tIns="416560" rIns="670590" bIns="142240" numCol="1" spcCol="1270" anchor="t" anchorCtr="0">
          <a:noAutofit/>
        </a:bodyPr>
        <a:lstStyle/>
        <a:p>
          <a:pPr marL="228600" lvl="1" indent="-228600" algn="l" defTabSz="889000">
            <a:lnSpc>
              <a:spcPct val="90000"/>
            </a:lnSpc>
            <a:spcBef>
              <a:spcPct val="0"/>
            </a:spcBef>
            <a:spcAft>
              <a:spcPct val="15000"/>
            </a:spcAft>
            <a:buChar char="•"/>
          </a:pPr>
          <a:r>
            <a:rPr lang="pl-PL" sz="2000" kern="1200" dirty="0">
              <a:latin typeface="Open Sans" panose="020B0606030504020204" pitchFamily="34" charset="0"/>
              <a:ea typeface="Open Sans" panose="020B0606030504020204" pitchFamily="34" charset="0"/>
              <a:cs typeface="Open Sans" panose="020B0606030504020204" pitchFamily="34" charset="0"/>
            </a:rPr>
            <a:t>Stawka jednostkowa na zewnętrzne wsparcie doradcze dla partnera KM</a:t>
          </a:r>
        </a:p>
      </dsp:txBody>
      <dsp:txXfrm>
        <a:off x="0" y="3604863"/>
        <a:ext cx="8640381" cy="1197000"/>
      </dsp:txXfrm>
    </dsp:sp>
    <dsp:sp modelId="{C3725C3E-E405-4B53-B3F0-D4FBCBA207BB}">
      <dsp:nvSpPr>
        <dsp:cNvPr id="0" name=""/>
        <dsp:cNvSpPr/>
      </dsp:nvSpPr>
      <dsp:spPr>
        <a:xfrm>
          <a:off x="432019" y="3309663"/>
          <a:ext cx="6048266" cy="59040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10" tIns="0" rIns="228610" bIns="0" numCol="1" spcCol="1270" anchor="ctr" anchorCtr="0">
          <a:noAutofit/>
        </a:bodyPr>
        <a:lstStyle/>
        <a:p>
          <a:pPr marL="0" lvl="0" indent="0" algn="l" defTabSz="889000">
            <a:lnSpc>
              <a:spcPct val="90000"/>
            </a:lnSpc>
            <a:spcBef>
              <a:spcPct val="0"/>
            </a:spcBef>
            <a:spcAft>
              <a:spcPct val="35000"/>
            </a:spcAft>
            <a:buNone/>
          </a:pPr>
          <a:r>
            <a:rPr lang="pl-PL" sz="2000" b="1" kern="1200" dirty="0">
              <a:latin typeface="Open Sans" panose="020B0606030504020204" pitchFamily="34" charset="0"/>
              <a:ea typeface="Open Sans" panose="020B0606030504020204" pitchFamily="34" charset="0"/>
              <a:cs typeface="Open Sans" panose="020B0606030504020204" pitchFamily="34" charset="0"/>
            </a:rPr>
            <a:t>539 PLN </a:t>
          </a:r>
          <a:r>
            <a:rPr lang="pl-PL" sz="2000" b="0" kern="1200" dirty="0">
              <a:latin typeface="Open Sans" panose="020B0606030504020204" pitchFamily="34" charset="0"/>
              <a:ea typeface="Open Sans" panose="020B0606030504020204" pitchFamily="34" charset="0"/>
              <a:cs typeface="Open Sans" panose="020B0606030504020204" pitchFamily="34" charset="0"/>
            </a:rPr>
            <a:t>za 1 godzinę zegarową</a:t>
          </a:r>
        </a:p>
      </dsp:txBody>
      <dsp:txXfrm>
        <a:off x="460840" y="3338484"/>
        <a:ext cx="5990624" cy="53275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EEEFF2B-0721-7148-92D1-1650B5B78E9F}" type="datetimeFigureOut">
              <a:rPr lang="pl-PL" smtClean="0"/>
              <a:t>2024-10-15</a:t>
            </a:fld>
            <a:endParaRPr lang="pl-PL"/>
          </a:p>
        </p:txBody>
      </p:sp>
      <p:sp>
        <p:nvSpPr>
          <p:cNvPr id="4" name="Symbol zastępczy obrazu slajd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C02B4DB-5212-AD42-B2C1-BD19AC94D45E}" type="slidenum">
              <a:rPr lang="pl-PL" smtClean="0"/>
              <a:t>‹#›</a:t>
            </a:fld>
            <a:endParaRPr lang="pl-PL"/>
          </a:p>
        </p:txBody>
      </p:sp>
    </p:spTree>
    <p:extLst>
      <p:ext uri="{BB962C8B-B14F-4D97-AF65-F5344CB8AC3E}">
        <p14:creationId xmlns:p14="http://schemas.microsoft.com/office/powerpoint/2010/main" val="1192773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5" Type="http://schemas.openxmlformats.org/officeDocument/2006/relationships/image" Target="../media/image8.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 Id="rId14" Type="http://schemas.openxmlformats.org/officeDocument/2006/relationships/image" Target="../media/image20.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długi tytuł)">
    <p:spTree>
      <p:nvGrpSpPr>
        <p:cNvPr id="1" name=""/>
        <p:cNvGrpSpPr/>
        <p:nvPr/>
      </p:nvGrpSpPr>
      <p:grpSpPr>
        <a:xfrm>
          <a:off x="0" y="0"/>
          <a:ext cx="0" cy="0"/>
          <a:chOff x="0" y="0"/>
          <a:chExt cx="0" cy="0"/>
        </a:xfrm>
      </p:grpSpPr>
      <p:sp>
        <p:nvSpPr>
          <p:cNvPr id="9" name="Prostokąt 8">
            <a:extLst>
              <a:ext uri="{FF2B5EF4-FFF2-40B4-BE49-F238E27FC236}">
                <a16:creationId xmlns:a16="http://schemas.microsoft.com/office/drawing/2014/main" id="{A63EBD56-4A88-4F5C-BEAF-A33740721C44}"/>
              </a:ext>
            </a:extLst>
          </p:cNvPr>
          <p:cNvSpPr/>
          <p:nvPr userDrawn="1"/>
        </p:nvSpPr>
        <p:spPr>
          <a:xfrm>
            <a:off x="1026613" y="1973818"/>
            <a:ext cx="8639675" cy="4326381"/>
          </a:xfrm>
          <a:prstGeom prst="rect">
            <a:avLst/>
          </a:prstGeom>
          <a:solidFill>
            <a:srgbClr val="A6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rostokąt 10">
            <a:extLst>
              <a:ext uri="{FF2B5EF4-FFF2-40B4-BE49-F238E27FC236}">
                <a16:creationId xmlns:a16="http://schemas.microsoft.com/office/drawing/2014/main" id="{48CDFE25-4437-7188-EA7B-7D9DAD502275}"/>
              </a:ext>
            </a:extLst>
          </p:cNvPr>
          <p:cNvSpPr/>
          <p:nvPr userDrawn="1"/>
        </p:nvSpPr>
        <p:spPr>
          <a:xfrm>
            <a:off x="1" y="0"/>
            <a:ext cx="4986337" cy="26939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3" name="Obraz 12" descr="Obraz zawierający tekst&#10;&#10;Opis wygenerowany automatycznie">
            <a:extLst>
              <a:ext uri="{FF2B5EF4-FFF2-40B4-BE49-F238E27FC236}">
                <a16:creationId xmlns:a16="http://schemas.microsoft.com/office/drawing/2014/main" id="{49D1ECBE-9DB2-9B2A-CE8F-84EF95EA484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760" y="1973818"/>
            <a:ext cx="3959225" cy="720090"/>
          </a:xfrm>
          <a:prstGeom prst="rect">
            <a:avLst/>
          </a:prstGeom>
        </p:spPr>
      </p:pic>
      <p:pic>
        <p:nvPicPr>
          <p:cNvPr id="14" name="Obraz 13">
            <a:extLst>
              <a:ext uri="{FF2B5EF4-FFF2-40B4-BE49-F238E27FC236}">
                <a16:creationId xmlns:a16="http://schemas.microsoft.com/office/drawing/2014/main" id="{2B41AD81-079D-B212-C8B7-9A9D3BEE5179}"/>
              </a:ext>
            </a:extLst>
          </p:cNvPr>
          <p:cNvPicPr>
            <a:picLocks noChangeAspect="1"/>
          </p:cNvPicPr>
          <p:nvPr userDrawn="1"/>
        </p:nvPicPr>
        <p:blipFill>
          <a:blip r:embed="rId3" cstate="print">
            <a:alphaModFix amt="55000"/>
            <a:extLst>
              <a:ext uri="{28A0092B-C50C-407E-A947-70E740481C1C}">
                <a14:useLocalDpi xmlns:a14="http://schemas.microsoft.com/office/drawing/2010/main" val="0"/>
              </a:ext>
            </a:extLst>
          </a:blip>
          <a:stretch>
            <a:fillRect/>
          </a:stretch>
        </p:blipFill>
        <p:spPr>
          <a:xfrm>
            <a:off x="597632" y="540402"/>
            <a:ext cx="1080000" cy="1080000"/>
          </a:xfrm>
          <a:prstGeom prst="rect">
            <a:avLst/>
          </a:prstGeom>
        </p:spPr>
      </p:pic>
      <p:pic>
        <p:nvPicPr>
          <p:cNvPr id="15" name="Obraz 14">
            <a:extLst>
              <a:ext uri="{FF2B5EF4-FFF2-40B4-BE49-F238E27FC236}">
                <a16:creationId xmlns:a16="http://schemas.microsoft.com/office/drawing/2014/main" id="{0A433181-6EED-44B3-4822-4AF9E6BA906A}"/>
              </a:ext>
            </a:extLst>
          </p:cNvPr>
          <p:cNvPicPr>
            <a:picLocks noChangeAspect="1"/>
          </p:cNvPicPr>
          <p:nvPr userDrawn="1"/>
        </p:nvPicPr>
        <p:blipFill>
          <a:blip r:embed="rId4" cstate="print">
            <a:alphaModFix amt="55000"/>
            <a:extLst>
              <a:ext uri="{28A0092B-C50C-407E-A947-70E740481C1C}">
                <a14:useLocalDpi xmlns:a14="http://schemas.microsoft.com/office/drawing/2010/main" val="0"/>
              </a:ext>
            </a:extLst>
          </a:blip>
          <a:stretch>
            <a:fillRect/>
          </a:stretch>
        </p:blipFill>
        <p:spPr>
          <a:xfrm>
            <a:off x="2105788" y="540402"/>
            <a:ext cx="1080000" cy="1080000"/>
          </a:xfrm>
          <a:prstGeom prst="rect">
            <a:avLst/>
          </a:prstGeom>
        </p:spPr>
      </p:pic>
      <p:pic>
        <p:nvPicPr>
          <p:cNvPr id="16" name="Obraz 15">
            <a:extLst>
              <a:ext uri="{FF2B5EF4-FFF2-40B4-BE49-F238E27FC236}">
                <a16:creationId xmlns:a16="http://schemas.microsoft.com/office/drawing/2014/main" id="{276322E5-6025-7EA2-67FB-9F57E9210052}"/>
              </a:ext>
            </a:extLst>
          </p:cNvPr>
          <p:cNvPicPr>
            <a:picLocks noChangeAspect="1"/>
          </p:cNvPicPr>
          <p:nvPr userDrawn="1"/>
        </p:nvPicPr>
        <p:blipFill>
          <a:blip r:embed="rId5" cstate="print">
            <a:alphaModFix amt="55000"/>
            <a:extLst>
              <a:ext uri="{28A0092B-C50C-407E-A947-70E740481C1C}">
                <a14:useLocalDpi xmlns:a14="http://schemas.microsoft.com/office/drawing/2010/main" val="0"/>
              </a:ext>
            </a:extLst>
          </a:blip>
          <a:stretch>
            <a:fillRect/>
          </a:stretch>
        </p:blipFill>
        <p:spPr>
          <a:xfrm>
            <a:off x="3613944" y="540402"/>
            <a:ext cx="1080000" cy="1080000"/>
          </a:xfrm>
          <a:prstGeom prst="rect">
            <a:avLst/>
          </a:prstGeom>
        </p:spPr>
      </p:pic>
      <p:sp>
        <p:nvSpPr>
          <p:cNvPr id="2" name="Title 1"/>
          <p:cNvSpPr>
            <a:spLocks noGrp="1"/>
          </p:cNvSpPr>
          <p:nvPr>
            <p:ph type="ctrTitle"/>
          </p:nvPr>
        </p:nvSpPr>
        <p:spPr>
          <a:xfrm>
            <a:off x="1385877" y="3059113"/>
            <a:ext cx="7920115" cy="1107677"/>
          </a:xfrm>
        </p:spPr>
        <p:txBody>
          <a:bodyPr anchor="t" anchorCtr="0">
            <a:normAutofit/>
          </a:bodyPr>
          <a:lstStyle>
            <a:lvl1pPr algn="l">
              <a:lnSpc>
                <a:spcPts val="4000"/>
              </a:lnSpc>
              <a:defRPr sz="3200"/>
            </a:lvl1pPr>
          </a:lstStyle>
          <a:p>
            <a:r>
              <a:rPr lang="pl-PL"/>
              <a:t>Kliknij, aby edytować styl</a:t>
            </a:r>
            <a:endParaRPr lang="en-US" dirty="0"/>
          </a:p>
        </p:txBody>
      </p:sp>
      <p:sp>
        <p:nvSpPr>
          <p:cNvPr id="3" name="Subtitle 2"/>
          <p:cNvSpPr>
            <a:spLocks noGrp="1"/>
          </p:cNvSpPr>
          <p:nvPr>
            <p:ph type="subTitle" idx="1"/>
          </p:nvPr>
        </p:nvSpPr>
        <p:spPr>
          <a:xfrm>
            <a:off x="1385888" y="4861794"/>
            <a:ext cx="7920037" cy="1080000"/>
          </a:xfrm>
        </p:spPr>
        <p:txBody>
          <a:bodyPr>
            <a:normAutofit/>
          </a:bodyPr>
          <a:lstStyle>
            <a:lvl1pPr marL="0" indent="0" algn="l">
              <a:lnSpc>
                <a:spcPts val="3500"/>
              </a:lnSpc>
              <a:buNone/>
              <a:defRPr sz="2800" b="1">
                <a:solidFill>
                  <a:schemeClr val="tx2"/>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pl-PL"/>
              <a:t>Kliknij, aby edytować styl wzorca podtytułu</a:t>
            </a:r>
            <a:endParaRPr lang="en-US" dirty="0"/>
          </a:p>
        </p:txBody>
      </p:sp>
      <p:sp>
        <p:nvSpPr>
          <p:cNvPr id="4" name="Date Placeholder 3"/>
          <p:cNvSpPr>
            <a:spLocks noGrp="1"/>
          </p:cNvSpPr>
          <p:nvPr>
            <p:ph type="dt" sz="half" idx="10"/>
          </p:nvPr>
        </p:nvSpPr>
        <p:spPr>
          <a:xfrm>
            <a:off x="7865356" y="540402"/>
            <a:ext cx="1799844" cy="349114"/>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fld id="{D2A3D249-6366-4532-95C2-9DDC07D17B44}" type="datetime1">
              <a:rPr lang="pl-PL" smtClean="0"/>
              <a:t>2024-10-15</a:t>
            </a:fld>
            <a:endParaRPr lang="pl-PL" dirty="0"/>
          </a:p>
        </p:txBody>
      </p:sp>
      <p:pic>
        <p:nvPicPr>
          <p:cNvPr id="5" name="Obraz 4">
            <a:extLst>
              <a:ext uri="{FF2B5EF4-FFF2-40B4-BE49-F238E27FC236}">
                <a16:creationId xmlns:a16="http://schemas.microsoft.com/office/drawing/2014/main" id="{40D10497-C7B3-45A4-A15A-D1C750DE3ED8}"/>
              </a:ext>
            </a:extLst>
          </p:cNvPr>
          <p:cNvPicPr>
            <a:picLocks noChangeAspect="1"/>
          </p:cNvPicPr>
          <p:nvPr userDrawn="1"/>
        </p:nvPicPr>
        <p:blipFill>
          <a:blip r:embed="rId6"/>
          <a:stretch>
            <a:fillRect/>
          </a:stretch>
        </p:blipFill>
        <p:spPr>
          <a:xfrm>
            <a:off x="881410" y="6390767"/>
            <a:ext cx="9010669" cy="993734"/>
          </a:xfrm>
          <a:prstGeom prst="rect">
            <a:avLst/>
          </a:prstGeom>
        </p:spPr>
      </p:pic>
    </p:spTree>
    <p:extLst>
      <p:ext uri="{BB962C8B-B14F-4D97-AF65-F5344CB8AC3E}">
        <p14:creationId xmlns:p14="http://schemas.microsoft.com/office/powerpoint/2010/main" val="4255767286"/>
      </p:ext>
    </p:extLst>
  </p:cSld>
  <p:clrMapOvr>
    <a:masterClrMapping/>
  </p:clrMapOvr>
  <p:extLst>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lajd końcowy">
    <p:spTree>
      <p:nvGrpSpPr>
        <p:cNvPr id="1" name=""/>
        <p:cNvGrpSpPr/>
        <p:nvPr/>
      </p:nvGrpSpPr>
      <p:grpSpPr>
        <a:xfrm>
          <a:off x="0" y="0"/>
          <a:ext cx="0" cy="0"/>
          <a:chOff x="0" y="0"/>
          <a:chExt cx="0" cy="0"/>
        </a:xfrm>
      </p:grpSpPr>
      <p:sp>
        <p:nvSpPr>
          <p:cNvPr id="12" name="Prostokąt 11">
            <a:extLst>
              <a:ext uri="{FF2B5EF4-FFF2-40B4-BE49-F238E27FC236}">
                <a16:creationId xmlns:a16="http://schemas.microsoft.com/office/drawing/2014/main" id="{F8E39A3A-22D6-B8ED-2F58-16F69704FFAA}"/>
              </a:ext>
            </a:extLst>
          </p:cNvPr>
          <p:cNvSpPr/>
          <p:nvPr userDrawn="1"/>
        </p:nvSpPr>
        <p:spPr>
          <a:xfrm>
            <a:off x="2465388" y="4500563"/>
            <a:ext cx="8226426" cy="179963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Symbol zastępczy obrazu 10">
            <a:extLst>
              <a:ext uri="{FF2B5EF4-FFF2-40B4-BE49-F238E27FC236}">
                <a16:creationId xmlns:a16="http://schemas.microsoft.com/office/drawing/2014/main" id="{A760FD32-D539-3290-0E5F-1B5EF08EB2F0}"/>
              </a:ext>
            </a:extLst>
          </p:cNvPr>
          <p:cNvSpPr>
            <a:spLocks noGrp="1"/>
          </p:cNvSpPr>
          <p:nvPr>
            <p:ph type="pic" sz="quarter" idx="10"/>
          </p:nvPr>
        </p:nvSpPr>
        <p:spPr>
          <a:xfrm>
            <a:off x="1025525" y="0"/>
            <a:ext cx="8640763" cy="5221288"/>
          </a:xfrm>
          <a:custGeom>
            <a:avLst/>
            <a:gdLst>
              <a:gd name="connsiteX0" fmla="*/ 0 w 8640763"/>
              <a:gd name="connsiteY0" fmla="*/ 0 h 5221288"/>
              <a:gd name="connsiteX1" fmla="*/ 8640763 w 8640763"/>
              <a:gd name="connsiteY1" fmla="*/ 0 h 5221288"/>
              <a:gd name="connsiteX2" fmla="*/ 8640763 w 8640763"/>
              <a:gd name="connsiteY2" fmla="*/ 4500563 h 5221288"/>
              <a:gd name="connsiteX3" fmla="*/ 1439863 w 8640763"/>
              <a:gd name="connsiteY3" fmla="*/ 4500563 h 5221288"/>
              <a:gd name="connsiteX4" fmla="*/ 1439863 w 8640763"/>
              <a:gd name="connsiteY4" fmla="*/ 5221288 h 5221288"/>
              <a:gd name="connsiteX5" fmla="*/ 0 w 8640763"/>
              <a:gd name="connsiteY5" fmla="*/ 5221288 h 522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640763" h="5221288">
                <a:moveTo>
                  <a:pt x="0" y="0"/>
                </a:moveTo>
                <a:lnTo>
                  <a:pt x="8640763" y="0"/>
                </a:lnTo>
                <a:lnTo>
                  <a:pt x="8640763" y="4500563"/>
                </a:lnTo>
                <a:lnTo>
                  <a:pt x="1439863" y="4500563"/>
                </a:lnTo>
                <a:lnTo>
                  <a:pt x="1439863" y="5221288"/>
                </a:lnTo>
                <a:lnTo>
                  <a:pt x="0" y="522128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a:t>Kliknij ikonę, aby dodać obraz</a:t>
            </a:r>
            <a:endParaRPr lang="pl-PL" dirty="0"/>
          </a:p>
        </p:txBody>
      </p:sp>
      <p:pic>
        <p:nvPicPr>
          <p:cNvPr id="7" name="Obraz 6" descr="Obraz zawierający tekst&#10;&#10;Opis wygenerowany automatycznie">
            <a:extLst>
              <a:ext uri="{FF2B5EF4-FFF2-40B4-BE49-F238E27FC236}">
                <a16:creationId xmlns:a16="http://schemas.microsoft.com/office/drawing/2014/main" id="{3B4B8A84-3D08-244B-BF5B-6E361D1A74B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66975" y="4500563"/>
            <a:ext cx="3959225" cy="720090"/>
          </a:xfrm>
          <a:prstGeom prst="rect">
            <a:avLst/>
          </a:prstGeom>
        </p:spPr>
      </p:pic>
      <p:sp>
        <p:nvSpPr>
          <p:cNvPr id="2" name="Tytuł 1">
            <a:extLst>
              <a:ext uri="{FF2B5EF4-FFF2-40B4-BE49-F238E27FC236}">
                <a16:creationId xmlns:a16="http://schemas.microsoft.com/office/drawing/2014/main" id="{C3C397EF-E780-3941-A190-8FF660EE9016}"/>
              </a:ext>
            </a:extLst>
          </p:cNvPr>
          <p:cNvSpPr>
            <a:spLocks noGrp="1"/>
          </p:cNvSpPr>
          <p:nvPr>
            <p:ph type="title"/>
          </p:nvPr>
        </p:nvSpPr>
        <p:spPr>
          <a:xfrm>
            <a:off x="2825750" y="5593629"/>
            <a:ext cx="7559675" cy="705572"/>
          </a:xfrm>
        </p:spPr>
        <p:txBody>
          <a:bodyPr/>
          <a:lstStyle/>
          <a:p>
            <a:r>
              <a:rPr lang="pl-PL"/>
              <a:t>Kliknij, aby edytować styl</a:t>
            </a:r>
            <a:endParaRPr lang="pl-PL" dirty="0"/>
          </a:p>
        </p:txBody>
      </p:sp>
      <p:pic>
        <p:nvPicPr>
          <p:cNvPr id="3" name="Obraz 2">
            <a:extLst>
              <a:ext uri="{FF2B5EF4-FFF2-40B4-BE49-F238E27FC236}">
                <a16:creationId xmlns:a16="http://schemas.microsoft.com/office/drawing/2014/main" id="{24D4787E-4F6A-48B2-9E80-CFC6424BA0D7}"/>
              </a:ext>
            </a:extLst>
          </p:cNvPr>
          <p:cNvPicPr>
            <a:picLocks noChangeAspect="1"/>
          </p:cNvPicPr>
          <p:nvPr userDrawn="1"/>
        </p:nvPicPr>
        <p:blipFill>
          <a:blip r:embed="rId3"/>
          <a:stretch>
            <a:fillRect/>
          </a:stretch>
        </p:blipFill>
        <p:spPr>
          <a:xfrm>
            <a:off x="881410" y="6398533"/>
            <a:ext cx="9010669" cy="993734"/>
          </a:xfrm>
          <a:prstGeom prst="rect">
            <a:avLst/>
          </a:prstGeom>
        </p:spPr>
      </p:pic>
    </p:spTree>
    <p:extLst>
      <p:ext uri="{BB962C8B-B14F-4D97-AF65-F5344CB8AC3E}">
        <p14:creationId xmlns:p14="http://schemas.microsoft.com/office/powerpoint/2010/main" val="2785084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2_Slajd tytułowy (długi tytuł)">
    <p:spTree>
      <p:nvGrpSpPr>
        <p:cNvPr id="1" name=""/>
        <p:cNvGrpSpPr/>
        <p:nvPr/>
      </p:nvGrpSpPr>
      <p:grpSpPr>
        <a:xfrm>
          <a:off x="0" y="0"/>
          <a:ext cx="0" cy="0"/>
          <a:chOff x="0" y="0"/>
          <a:chExt cx="0" cy="0"/>
        </a:xfrm>
      </p:grpSpPr>
      <p:sp>
        <p:nvSpPr>
          <p:cNvPr id="9" name="Prostokąt 8">
            <a:extLst>
              <a:ext uri="{FF2B5EF4-FFF2-40B4-BE49-F238E27FC236}">
                <a16:creationId xmlns:a16="http://schemas.microsoft.com/office/drawing/2014/main" id="{A63EBD56-4A88-4F5C-BEAF-A33740721C44}"/>
              </a:ext>
            </a:extLst>
          </p:cNvPr>
          <p:cNvSpPr/>
          <p:nvPr userDrawn="1"/>
        </p:nvSpPr>
        <p:spPr>
          <a:xfrm>
            <a:off x="1025525" y="1983572"/>
            <a:ext cx="8640763" cy="4316627"/>
          </a:xfrm>
          <a:prstGeom prst="rect">
            <a:avLst/>
          </a:prstGeom>
          <a:solidFill>
            <a:srgbClr val="A6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rostokąt 10">
            <a:extLst>
              <a:ext uri="{FF2B5EF4-FFF2-40B4-BE49-F238E27FC236}">
                <a16:creationId xmlns:a16="http://schemas.microsoft.com/office/drawing/2014/main" id="{48CDFE25-4437-7188-EA7B-7D9DAD502275}"/>
              </a:ext>
              <a:ext uri="{C183D7F6-B498-43B3-948B-1728B52AA6E4}">
                <adec:decorative xmlns:adec="http://schemas.microsoft.com/office/drawing/2017/decorative" val="1"/>
              </a:ext>
            </a:extLst>
          </p:cNvPr>
          <p:cNvSpPr/>
          <p:nvPr userDrawn="1"/>
        </p:nvSpPr>
        <p:spPr>
          <a:xfrm>
            <a:off x="1" y="0"/>
            <a:ext cx="4986337" cy="26939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3" name="Obraz 12" descr="Obraz zawierający tekst&#10;&#10;Opis wygenerowany automatycznie">
            <a:extLst>
              <a:ext uri="{FF2B5EF4-FFF2-40B4-BE49-F238E27FC236}">
                <a16:creationId xmlns:a16="http://schemas.microsoft.com/office/drawing/2014/main" id="{49D1ECBE-9DB2-9B2A-CE8F-84EF95EA484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5525" y="1983572"/>
            <a:ext cx="3959225" cy="720090"/>
          </a:xfrm>
          <a:prstGeom prst="rect">
            <a:avLst/>
          </a:prstGeom>
        </p:spPr>
      </p:pic>
      <p:sp>
        <p:nvSpPr>
          <p:cNvPr id="2" name="Title 1"/>
          <p:cNvSpPr>
            <a:spLocks noGrp="1"/>
          </p:cNvSpPr>
          <p:nvPr>
            <p:ph type="ctrTitle"/>
          </p:nvPr>
        </p:nvSpPr>
        <p:spPr>
          <a:xfrm>
            <a:off x="1385877" y="3070227"/>
            <a:ext cx="7920115" cy="1087764"/>
          </a:xfrm>
        </p:spPr>
        <p:txBody>
          <a:bodyPr anchor="t" anchorCtr="0">
            <a:normAutofit/>
          </a:bodyPr>
          <a:lstStyle>
            <a:lvl1pPr algn="l">
              <a:lnSpc>
                <a:spcPts val="4000"/>
              </a:lnSpc>
              <a:defRPr sz="3200"/>
            </a:lvl1pPr>
          </a:lstStyle>
          <a:p>
            <a:r>
              <a:rPr lang="pl-PL"/>
              <a:t>Kliknij, aby edytować styl</a:t>
            </a:r>
            <a:endParaRPr lang="en-US" dirty="0"/>
          </a:p>
        </p:txBody>
      </p:sp>
      <p:sp>
        <p:nvSpPr>
          <p:cNvPr id="3" name="Subtitle 2"/>
          <p:cNvSpPr>
            <a:spLocks noGrp="1"/>
          </p:cNvSpPr>
          <p:nvPr>
            <p:ph type="subTitle" idx="1"/>
          </p:nvPr>
        </p:nvSpPr>
        <p:spPr>
          <a:xfrm>
            <a:off x="1385888" y="4861794"/>
            <a:ext cx="7920037" cy="1080000"/>
          </a:xfrm>
        </p:spPr>
        <p:txBody>
          <a:bodyPr>
            <a:normAutofit/>
          </a:bodyPr>
          <a:lstStyle>
            <a:lvl1pPr marL="0" indent="0" algn="l">
              <a:lnSpc>
                <a:spcPts val="3500"/>
              </a:lnSpc>
              <a:buNone/>
              <a:defRPr sz="2800" b="1">
                <a:solidFill>
                  <a:schemeClr val="tx2"/>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pl-PL"/>
              <a:t>Kliknij, aby edytować styl wzorca podtytułu</a:t>
            </a:r>
            <a:endParaRPr lang="en-US" dirty="0"/>
          </a:p>
        </p:txBody>
      </p:sp>
      <p:sp>
        <p:nvSpPr>
          <p:cNvPr id="4" name="Date Placeholder 3"/>
          <p:cNvSpPr>
            <a:spLocks noGrp="1"/>
          </p:cNvSpPr>
          <p:nvPr>
            <p:ph type="dt" sz="half" idx="10"/>
          </p:nvPr>
        </p:nvSpPr>
        <p:spPr>
          <a:xfrm>
            <a:off x="7865356" y="540402"/>
            <a:ext cx="1799844" cy="349114"/>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fld id="{68EEE8EE-D7CF-4F1D-849B-3E54D1DD80B0}" type="datetime1">
              <a:rPr lang="pl-PL" smtClean="0"/>
              <a:t>2024-10-15</a:t>
            </a:fld>
            <a:endParaRPr lang="pl-PL" dirty="0"/>
          </a:p>
        </p:txBody>
      </p:sp>
      <p:pic>
        <p:nvPicPr>
          <p:cNvPr id="6" name="Obraz 5">
            <a:extLst>
              <a:ext uri="{FF2B5EF4-FFF2-40B4-BE49-F238E27FC236}">
                <a16:creationId xmlns:a16="http://schemas.microsoft.com/office/drawing/2014/main" id="{039E0742-6ADE-F448-8437-7F591E1D07FA}"/>
              </a:ext>
            </a:extLst>
          </p:cNvPr>
          <p:cNvPicPr>
            <a:picLocks noChangeAspect="1"/>
          </p:cNvPicPr>
          <p:nvPr userDrawn="1"/>
        </p:nvPicPr>
        <p:blipFill>
          <a:blip r:embed="rId3" cstate="print">
            <a:alphaModFix amt="55000"/>
            <a:extLst>
              <a:ext uri="{28A0092B-C50C-407E-A947-70E740481C1C}">
                <a14:useLocalDpi xmlns:a14="http://schemas.microsoft.com/office/drawing/2010/main" val="0"/>
              </a:ext>
            </a:extLst>
          </a:blip>
          <a:stretch>
            <a:fillRect/>
          </a:stretch>
        </p:blipFill>
        <p:spPr>
          <a:xfrm>
            <a:off x="652757" y="1244366"/>
            <a:ext cx="381000" cy="381000"/>
          </a:xfrm>
          <a:prstGeom prst="rect">
            <a:avLst/>
          </a:prstGeom>
        </p:spPr>
      </p:pic>
      <p:pic>
        <p:nvPicPr>
          <p:cNvPr id="17" name="Obraz 16">
            <a:extLst>
              <a:ext uri="{FF2B5EF4-FFF2-40B4-BE49-F238E27FC236}">
                <a16:creationId xmlns:a16="http://schemas.microsoft.com/office/drawing/2014/main" id="{F60567DB-D582-D44E-A6AD-12B2B5F1FE7B}"/>
              </a:ext>
            </a:extLst>
          </p:cNvPr>
          <p:cNvPicPr>
            <a:picLocks noChangeAspect="1"/>
          </p:cNvPicPr>
          <p:nvPr userDrawn="1"/>
        </p:nvPicPr>
        <p:blipFill>
          <a:blip r:embed="rId4" cstate="print">
            <a:alphaModFix amt="55000"/>
            <a:extLst>
              <a:ext uri="{28A0092B-C50C-407E-A947-70E740481C1C}">
                <a14:useLocalDpi xmlns:a14="http://schemas.microsoft.com/office/drawing/2010/main" val="0"/>
              </a:ext>
            </a:extLst>
          </a:blip>
          <a:stretch>
            <a:fillRect/>
          </a:stretch>
        </p:blipFill>
        <p:spPr>
          <a:xfrm>
            <a:off x="1365250" y="545866"/>
            <a:ext cx="381000" cy="381000"/>
          </a:xfrm>
          <a:prstGeom prst="rect">
            <a:avLst/>
          </a:prstGeom>
        </p:spPr>
      </p:pic>
      <p:pic>
        <p:nvPicPr>
          <p:cNvPr id="19" name="Obraz 18">
            <a:extLst>
              <a:ext uri="{FF2B5EF4-FFF2-40B4-BE49-F238E27FC236}">
                <a16:creationId xmlns:a16="http://schemas.microsoft.com/office/drawing/2014/main" id="{39EEE39C-033E-F640-8C4C-E23D91BEA336}"/>
              </a:ext>
            </a:extLst>
          </p:cNvPr>
          <p:cNvPicPr>
            <a:picLocks noChangeAspect="1"/>
          </p:cNvPicPr>
          <p:nvPr userDrawn="1"/>
        </p:nvPicPr>
        <p:blipFill>
          <a:blip r:embed="rId5" cstate="print">
            <a:alphaModFix amt="55000"/>
            <a:extLst>
              <a:ext uri="{28A0092B-C50C-407E-A947-70E740481C1C}">
                <a14:useLocalDpi xmlns:a14="http://schemas.microsoft.com/office/drawing/2010/main" val="0"/>
              </a:ext>
            </a:extLst>
          </a:blip>
          <a:stretch>
            <a:fillRect/>
          </a:stretch>
        </p:blipFill>
        <p:spPr>
          <a:xfrm>
            <a:off x="1380511" y="1244366"/>
            <a:ext cx="381000" cy="381000"/>
          </a:xfrm>
          <a:prstGeom prst="rect">
            <a:avLst/>
          </a:prstGeom>
        </p:spPr>
      </p:pic>
      <p:pic>
        <p:nvPicPr>
          <p:cNvPr id="21" name="Obraz 20">
            <a:extLst>
              <a:ext uri="{FF2B5EF4-FFF2-40B4-BE49-F238E27FC236}">
                <a16:creationId xmlns:a16="http://schemas.microsoft.com/office/drawing/2014/main" id="{C169AC8E-96EA-1048-803E-97D6CEE5E102}"/>
              </a:ext>
            </a:extLst>
          </p:cNvPr>
          <p:cNvPicPr>
            <a:picLocks noChangeAspect="1"/>
          </p:cNvPicPr>
          <p:nvPr userDrawn="1"/>
        </p:nvPicPr>
        <p:blipFill>
          <a:blip r:embed="rId6" cstate="print">
            <a:alphaModFix amt="55000"/>
            <a:extLst>
              <a:ext uri="{28A0092B-C50C-407E-A947-70E740481C1C}">
                <a14:useLocalDpi xmlns:a14="http://schemas.microsoft.com/office/drawing/2010/main" val="0"/>
              </a:ext>
            </a:extLst>
          </a:blip>
          <a:stretch>
            <a:fillRect/>
          </a:stretch>
        </p:blipFill>
        <p:spPr>
          <a:xfrm>
            <a:off x="4265786" y="538288"/>
            <a:ext cx="381000" cy="381000"/>
          </a:xfrm>
          <a:prstGeom prst="rect">
            <a:avLst/>
          </a:prstGeom>
        </p:spPr>
      </p:pic>
      <p:pic>
        <p:nvPicPr>
          <p:cNvPr id="23" name="Obraz 22">
            <a:extLst>
              <a:ext uri="{FF2B5EF4-FFF2-40B4-BE49-F238E27FC236}">
                <a16:creationId xmlns:a16="http://schemas.microsoft.com/office/drawing/2014/main" id="{D5D90F56-CFD2-1A40-B479-B556FC2D370D}"/>
              </a:ext>
            </a:extLst>
          </p:cNvPr>
          <p:cNvPicPr>
            <a:picLocks noChangeAspect="1"/>
          </p:cNvPicPr>
          <p:nvPr userDrawn="1"/>
        </p:nvPicPr>
        <p:blipFill>
          <a:blip r:embed="rId7" cstate="print">
            <a:alphaModFix amt="55000"/>
            <a:extLst>
              <a:ext uri="{28A0092B-C50C-407E-A947-70E740481C1C}">
                <a14:useLocalDpi xmlns:a14="http://schemas.microsoft.com/office/drawing/2010/main" val="0"/>
              </a:ext>
            </a:extLst>
          </a:blip>
          <a:stretch>
            <a:fillRect/>
          </a:stretch>
        </p:blipFill>
        <p:spPr>
          <a:xfrm>
            <a:off x="644525" y="545866"/>
            <a:ext cx="381000" cy="381000"/>
          </a:xfrm>
          <a:prstGeom prst="rect">
            <a:avLst/>
          </a:prstGeom>
        </p:spPr>
      </p:pic>
      <p:pic>
        <p:nvPicPr>
          <p:cNvPr id="25" name="Obraz 24">
            <a:extLst>
              <a:ext uri="{FF2B5EF4-FFF2-40B4-BE49-F238E27FC236}">
                <a16:creationId xmlns:a16="http://schemas.microsoft.com/office/drawing/2014/main" id="{48E96C1A-FA5C-A24F-9872-8608B9B3BC4F}"/>
              </a:ext>
            </a:extLst>
          </p:cNvPr>
          <p:cNvPicPr>
            <a:picLocks noChangeAspect="1"/>
          </p:cNvPicPr>
          <p:nvPr userDrawn="1"/>
        </p:nvPicPr>
        <p:blipFill>
          <a:blip r:embed="rId8" cstate="print">
            <a:alphaModFix amt="55000"/>
            <a:extLst>
              <a:ext uri="{28A0092B-C50C-407E-A947-70E740481C1C}">
                <a14:useLocalDpi xmlns:a14="http://schemas.microsoft.com/office/drawing/2010/main" val="0"/>
              </a:ext>
            </a:extLst>
          </a:blip>
          <a:stretch>
            <a:fillRect/>
          </a:stretch>
        </p:blipFill>
        <p:spPr>
          <a:xfrm>
            <a:off x="2104293" y="1254829"/>
            <a:ext cx="381000" cy="381000"/>
          </a:xfrm>
          <a:prstGeom prst="rect">
            <a:avLst/>
          </a:prstGeom>
        </p:spPr>
      </p:pic>
      <p:pic>
        <p:nvPicPr>
          <p:cNvPr id="27" name="Obraz 26">
            <a:extLst>
              <a:ext uri="{FF2B5EF4-FFF2-40B4-BE49-F238E27FC236}">
                <a16:creationId xmlns:a16="http://schemas.microsoft.com/office/drawing/2014/main" id="{28B2440F-CBE5-784D-ADC8-E797F64F472B}"/>
              </a:ext>
            </a:extLst>
          </p:cNvPr>
          <p:cNvPicPr>
            <a:picLocks noChangeAspect="1"/>
          </p:cNvPicPr>
          <p:nvPr userDrawn="1"/>
        </p:nvPicPr>
        <p:blipFill>
          <a:blip r:embed="rId9" cstate="print">
            <a:alphaModFix amt="55000"/>
            <a:extLst>
              <a:ext uri="{28A0092B-C50C-407E-A947-70E740481C1C}">
                <a14:useLocalDpi xmlns:a14="http://schemas.microsoft.com/office/drawing/2010/main" val="0"/>
              </a:ext>
            </a:extLst>
          </a:blip>
          <a:stretch>
            <a:fillRect/>
          </a:stretch>
        </p:blipFill>
        <p:spPr>
          <a:xfrm>
            <a:off x="2814637" y="543567"/>
            <a:ext cx="381000" cy="381000"/>
          </a:xfrm>
          <a:prstGeom prst="rect">
            <a:avLst/>
          </a:prstGeom>
        </p:spPr>
      </p:pic>
      <p:pic>
        <p:nvPicPr>
          <p:cNvPr id="29" name="Obraz 28">
            <a:extLst>
              <a:ext uri="{FF2B5EF4-FFF2-40B4-BE49-F238E27FC236}">
                <a16:creationId xmlns:a16="http://schemas.microsoft.com/office/drawing/2014/main" id="{1C717A0E-10D0-FA43-BF65-49909BDCEAFA}"/>
              </a:ext>
            </a:extLst>
          </p:cNvPr>
          <p:cNvPicPr>
            <a:picLocks noChangeAspect="1"/>
          </p:cNvPicPr>
          <p:nvPr userDrawn="1"/>
        </p:nvPicPr>
        <p:blipFill>
          <a:blip r:embed="rId10" cstate="print">
            <a:alphaModFix amt="55000"/>
            <a:extLst>
              <a:ext uri="{28A0092B-C50C-407E-A947-70E740481C1C}">
                <a14:useLocalDpi xmlns:a14="http://schemas.microsoft.com/office/drawing/2010/main" val="0"/>
              </a:ext>
            </a:extLst>
          </a:blip>
          <a:stretch>
            <a:fillRect/>
          </a:stretch>
        </p:blipFill>
        <p:spPr>
          <a:xfrm>
            <a:off x="3537018" y="535269"/>
            <a:ext cx="381000" cy="381000"/>
          </a:xfrm>
          <a:prstGeom prst="rect">
            <a:avLst/>
          </a:prstGeom>
        </p:spPr>
      </p:pic>
      <p:pic>
        <p:nvPicPr>
          <p:cNvPr id="31" name="Obraz 30">
            <a:extLst>
              <a:ext uri="{FF2B5EF4-FFF2-40B4-BE49-F238E27FC236}">
                <a16:creationId xmlns:a16="http://schemas.microsoft.com/office/drawing/2014/main" id="{A2891D6F-956C-9342-B2BB-C701A5BC5154}"/>
              </a:ext>
            </a:extLst>
          </p:cNvPr>
          <p:cNvPicPr>
            <a:picLocks noChangeAspect="1"/>
          </p:cNvPicPr>
          <p:nvPr userDrawn="1"/>
        </p:nvPicPr>
        <p:blipFill>
          <a:blip r:embed="rId11" cstate="print">
            <a:alphaModFix amt="55000"/>
            <a:extLst>
              <a:ext uri="{28A0092B-C50C-407E-A947-70E740481C1C}">
                <a14:useLocalDpi xmlns:a14="http://schemas.microsoft.com/office/drawing/2010/main" val="0"/>
              </a:ext>
            </a:extLst>
          </a:blip>
          <a:stretch>
            <a:fillRect/>
          </a:stretch>
        </p:blipFill>
        <p:spPr>
          <a:xfrm>
            <a:off x="2092256" y="531095"/>
            <a:ext cx="381000" cy="381000"/>
          </a:xfrm>
          <a:prstGeom prst="rect">
            <a:avLst/>
          </a:prstGeom>
        </p:spPr>
      </p:pic>
      <p:pic>
        <p:nvPicPr>
          <p:cNvPr id="33" name="Obraz 32">
            <a:extLst>
              <a:ext uri="{FF2B5EF4-FFF2-40B4-BE49-F238E27FC236}">
                <a16:creationId xmlns:a16="http://schemas.microsoft.com/office/drawing/2014/main" id="{7DE0C268-A93E-1C47-9AA3-10F1F10D0971}"/>
              </a:ext>
            </a:extLst>
          </p:cNvPr>
          <p:cNvPicPr>
            <a:picLocks noChangeAspect="1"/>
          </p:cNvPicPr>
          <p:nvPr userDrawn="1"/>
        </p:nvPicPr>
        <p:blipFill>
          <a:blip r:embed="rId12" cstate="print">
            <a:alphaModFix amt="55000"/>
            <a:extLst>
              <a:ext uri="{28A0092B-C50C-407E-A947-70E740481C1C}">
                <a14:useLocalDpi xmlns:a14="http://schemas.microsoft.com/office/drawing/2010/main" val="0"/>
              </a:ext>
            </a:extLst>
          </a:blip>
          <a:stretch>
            <a:fillRect/>
          </a:stretch>
        </p:blipFill>
        <p:spPr>
          <a:xfrm>
            <a:off x="3534802" y="1251987"/>
            <a:ext cx="381000" cy="381000"/>
          </a:xfrm>
          <a:prstGeom prst="rect">
            <a:avLst/>
          </a:prstGeom>
        </p:spPr>
      </p:pic>
      <p:pic>
        <p:nvPicPr>
          <p:cNvPr id="35" name="Obraz 34">
            <a:extLst>
              <a:ext uri="{FF2B5EF4-FFF2-40B4-BE49-F238E27FC236}">
                <a16:creationId xmlns:a16="http://schemas.microsoft.com/office/drawing/2014/main" id="{45508241-FE91-D847-8686-4F72BD314220}"/>
              </a:ext>
            </a:extLst>
          </p:cNvPr>
          <p:cNvPicPr>
            <a:picLocks noChangeAspect="1"/>
          </p:cNvPicPr>
          <p:nvPr userDrawn="1"/>
        </p:nvPicPr>
        <p:blipFill>
          <a:blip r:embed="rId13" cstate="print">
            <a:alphaModFix amt="55000"/>
            <a:extLst>
              <a:ext uri="{28A0092B-C50C-407E-A947-70E740481C1C}">
                <a14:useLocalDpi xmlns:a14="http://schemas.microsoft.com/office/drawing/2010/main" val="0"/>
              </a:ext>
            </a:extLst>
          </a:blip>
          <a:stretch>
            <a:fillRect/>
          </a:stretch>
        </p:blipFill>
        <p:spPr>
          <a:xfrm>
            <a:off x="4265613" y="1250549"/>
            <a:ext cx="381000" cy="381000"/>
          </a:xfrm>
          <a:prstGeom prst="rect">
            <a:avLst/>
          </a:prstGeom>
        </p:spPr>
      </p:pic>
      <p:pic>
        <p:nvPicPr>
          <p:cNvPr id="37" name="Obraz 36">
            <a:extLst>
              <a:ext uri="{FF2B5EF4-FFF2-40B4-BE49-F238E27FC236}">
                <a16:creationId xmlns:a16="http://schemas.microsoft.com/office/drawing/2014/main" id="{EB9A3203-260A-FA4A-9526-A6276A5756DA}"/>
              </a:ext>
            </a:extLst>
          </p:cNvPr>
          <p:cNvPicPr>
            <a:picLocks noChangeAspect="1"/>
          </p:cNvPicPr>
          <p:nvPr userDrawn="1"/>
        </p:nvPicPr>
        <p:blipFill>
          <a:blip r:embed="rId14" cstate="print">
            <a:alphaModFix amt="55000"/>
            <a:extLst>
              <a:ext uri="{28A0092B-C50C-407E-A947-70E740481C1C}">
                <a14:useLocalDpi xmlns:a14="http://schemas.microsoft.com/office/drawing/2010/main" val="0"/>
              </a:ext>
            </a:extLst>
          </a:blip>
          <a:stretch>
            <a:fillRect/>
          </a:stretch>
        </p:blipFill>
        <p:spPr>
          <a:xfrm>
            <a:off x="2814637" y="1250549"/>
            <a:ext cx="381000" cy="381000"/>
          </a:xfrm>
          <a:prstGeom prst="rect">
            <a:avLst/>
          </a:prstGeom>
        </p:spPr>
      </p:pic>
      <p:pic>
        <p:nvPicPr>
          <p:cNvPr id="20" name="Obraz 19">
            <a:extLst>
              <a:ext uri="{FF2B5EF4-FFF2-40B4-BE49-F238E27FC236}">
                <a16:creationId xmlns:a16="http://schemas.microsoft.com/office/drawing/2014/main" id="{71155469-CB1D-4376-9A3A-BFBBF57A5D09}"/>
              </a:ext>
            </a:extLst>
          </p:cNvPr>
          <p:cNvPicPr>
            <a:picLocks noChangeAspect="1"/>
          </p:cNvPicPr>
          <p:nvPr userDrawn="1"/>
        </p:nvPicPr>
        <p:blipFill>
          <a:blip r:embed="rId15"/>
          <a:stretch>
            <a:fillRect/>
          </a:stretch>
        </p:blipFill>
        <p:spPr>
          <a:xfrm>
            <a:off x="880925" y="6400521"/>
            <a:ext cx="9010669" cy="993734"/>
          </a:xfrm>
          <a:prstGeom prst="rect">
            <a:avLst/>
          </a:prstGeom>
        </p:spPr>
      </p:pic>
    </p:spTree>
    <p:extLst>
      <p:ext uri="{BB962C8B-B14F-4D97-AF65-F5344CB8AC3E}">
        <p14:creationId xmlns:p14="http://schemas.microsoft.com/office/powerpoint/2010/main" val="3586026018"/>
      </p:ext>
    </p:extLst>
  </p:cSld>
  <p:clrMapOvr>
    <a:masterClrMapping/>
  </p:clrMapOvr>
  <p:extLst>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lajd tytułowy (krótki tytuł)">
    <p:spTree>
      <p:nvGrpSpPr>
        <p:cNvPr id="1" name=""/>
        <p:cNvGrpSpPr/>
        <p:nvPr/>
      </p:nvGrpSpPr>
      <p:grpSpPr>
        <a:xfrm>
          <a:off x="0" y="0"/>
          <a:ext cx="0" cy="0"/>
          <a:chOff x="0" y="0"/>
          <a:chExt cx="0" cy="0"/>
        </a:xfrm>
      </p:grpSpPr>
      <p:sp>
        <p:nvSpPr>
          <p:cNvPr id="17" name="Symbol zastępczy obrazu 16">
            <a:extLst>
              <a:ext uri="{FF2B5EF4-FFF2-40B4-BE49-F238E27FC236}">
                <a16:creationId xmlns:a16="http://schemas.microsoft.com/office/drawing/2014/main" id="{69383BDA-94B1-6FB6-27E3-0CC3DEDF5AF5}"/>
              </a:ext>
            </a:extLst>
          </p:cNvPr>
          <p:cNvSpPr>
            <a:spLocks noGrp="1"/>
          </p:cNvSpPr>
          <p:nvPr>
            <p:ph type="pic" sz="quarter" idx="11"/>
          </p:nvPr>
        </p:nvSpPr>
        <p:spPr>
          <a:xfrm>
            <a:off x="0" y="0"/>
            <a:ext cx="6784975" cy="5221288"/>
          </a:xfrm>
          <a:custGeom>
            <a:avLst/>
            <a:gdLst>
              <a:gd name="connsiteX0" fmla="*/ 0 w 6784975"/>
              <a:gd name="connsiteY0" fmla="*/ 0 h 5221288"/>
              <a:gd name="connsiteX1" fmla="*/ 6784975 w 6784975"/>
              <a:gd name="connsiteY1" fmla="*/ 0 h 5221288"/>
              <a:gd name="connsiteX2" fmla="*/ 6784975 w 6784975"/>
              <a:gd name="connsiteY2" fmla="*/ 4500563 h 5221288"/>
              <a:gd name="connsiteX3" fmla="*/ 2825750 w 6784975"/>
              <a:gd name="connsiteY3" fmla="*/ 4500563 h 5221288"/>
              <a:gd name="connsiteX4" fmla="*/ 2825750 w 6784975"/>
              <a:gd name="connsiteY4" fmla="*/ 5221288 h 5221288"/>
              <a:gd name="connsiteX5" fmla="*/ 0 w 6784975"/>
              <a:gd name="connsiteY5" fmla="*/ 5221288 h 522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84975" h="5221288">
                <a:moveTo>
                  <a:pt x="0" y="0"/>
                </a:moveTo>
                <a:lnTo>
                  <a:pt x="6784975" y="0"/>
                </a:lnTo>
                <a:lnTo>
                  <a:pt x="6784975" y="4500563"/>
                </a:lnTo>
                <a:lnTo>
                  <a:pt x="2825750" y="4500563"/>
                </a:lnTo>
                <a:lnTo>
                  <a:pt x="2825750" y="5221288"/>
                </a:lnTo>
                <a:lnTo>
                  <a:pt x="0" y="522128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dirty="0"/>
              <a:t>Kliknij ikonę, aby dodać obraz</a:t>
            </a:r>
          </a:p>
        </p:txBody>
      </p:sp>
      <p:sp>
        <p:nvSpPr>
          <p:cNvPr id="13" name="Prostokąt 12">
            <a:extLst>
              <a:ext uri="{FF2B5EF4-FFF2-40B4-BE49-F238E27FC236}">
                <a16:creationId xmlns:a16="http://schemas.microsoft.com/office/drawing/2014/main" id="{38965D1A-9BC8-2AB7-6B73-C2BBDA5D66AA}"/>
              </a:ext>
            </a:extLst>
          </p:cNvPr>
          <p:cNvSpPr/>
          <p:nvPr userDrawn="1"/>
        </p:nvSpPr>
        <p:spPr>
          <a:xfrm>
            <a:off x="2825750" y="4500563"/>
            <a:ext cx="6840538" cy="179963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p:cNvSpPr>
            <a:spLocks noGrp="1"/>
          </p:cNvSpPr>
          <p:nvPr>
            <p:ph type="ctrTitle"/>
          </p:nvPr>
        </p:nvSpPr>
        <p:spPr>
          <a:xfrm>
            <a:off x="3172808" y="5579563"/>
            <a:ext cx="6133117" cy="648546"/>
          </a:xfrm>
        </p:spPr>
        <p:txBody>
          <a:bodyPr anchor="t" anchorCtr="0">
            <a:normAutofit/>
          </a:bodyPr>
          <a:lstStyle>
            <a:lvl1pPr algn="l">
              <a:lnSpc>
                <a:spcPts val="3500"/>
              </a:lnSpc>
              <a:defRPr sz="2800"/>
            </a:lvl1pPr>
          </a:lstStyle>
          <a:p>
            <a:r>
              <a:rPr lang="pl-PL"/>
              <a:t>Kliknij, aby edytować styl</a:t>
            </a:r>
            <a:endParaRPr lang="en-US" dirty="0"/>
          </a:p>
        </p:txBody>
      </p:sp>
      <p:sp>
        <p:nvSpPr>
          <p:cNvPr id="4" name="Date Placeholder 3"/>
          <p:cNvSpPr>
            <a:spLocks noGrp="1"/>
          </p:cNvSpPr>
          <p:nvPr>
            <p:ph type="dt" sz="half" idx="10"/>
          </p:nvPr>
        </p:nvSpPr>
        <p:spPr>
          <a:xfrm>
            <a:off x="7866444" y="539750"/>
            <a:ext cx="1799844" cy="366725"/>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fld id="{D857886D-A165-4D54-8DB0-CE6586ECA8EC}" type="datetime1">
              <a:rPr lang="pl-PL" smtClean="0"/>
              <a:t>2024-10-15</a:t>
            </a:fld>
            <a:endParaRPr lang="pl-PL" dirty="0"/>
          </a:p>
        </p:txBody>
      </p:sp>
      <p:pic>
        <p:nvPicPr>
          <p:cNvPr id="18" name="Obraz 17" descr="Obraz zawierający tekst&#10;&#10;Opis wygenerowany automatycznie">
            <a:extLst>
              <a:ext uri="{FF2B5EF4-FFF2-40B4-BE49-F238E27FC236}">
                <a16:creationId xmlns:a16="http://schemas.microsoft.com/office/drawing/2014/main" id="{EB4DB370-BCB9-D1E9-5613-5A9DCA5F311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25750" y="4500563"/>
            <a:ext cx="3959225" cy="720090"/>
          </a:xfrm>
          <a:prstGeom prst="rect">
            <a:avLst/>
          </a:prstGeom>
        </p:spPr>
      </p:pic>
      <p:pic>
        <p:nvPicPr>
          <p:cNvPr id="3" name="Obraz 2">
            <a:extLst>
              <a:ext uri="{FF2B5EF4-FFF2-40B4-BE49-F238E27FC236}">
                <a16:creationId xmlns:a16="http://schemas.microsoft.com/office/drawing/2014/main" id="{E1DBBF15-C236-41DA-B87F-CFFC4C4F582B}"/>
              </a:ext>
            </a:extLst>
          </p:cNvPr>
          <p:cNvPicPr>
            <a:picLocks noChangeAspect="1"/>
          </p:cNvPicPr>
          <p:nvPr userDrawn="1"/>
        </p:nvPicPr>
        <p:blipFill>
          <a:blip r:embed="rId3"/>
          <a:stretch>
            <a:fillRect/>
          </a:stretch>
        </p:blipFill>
        <p:spPr>
          <a:xfrm>
            <a:off x="881410" y="6398749"/>
            <a:ext cx="9010669" cy="993734"/>
          </a:xfrm>
          <a:prstGeom prst="rect">
            <a:avLst/>
          </a:prstGeom>
        </p:spPr>
      </p:pic>
    </p:spTree>
    <p:extLst>
      <p:ext uri="{BB962C8B-B14F-4D97-AF65-F5344CB8AC3E}">
        <p14:creationId xmlns:p14="http://schemas.microsoft.com/office/powerpoint/2010/main" val="163393511"/>
      </p:ext>
    </p:extLst>
  </p:cSld>
  <p:clrMapOvr>
    <a:masterClrMapping/>
  </p:clrMapOvr>
  <p:extLst>
    <p:ext uri="{DCECCB84-F9BA-43D5-87BE-67443E8EF086}">
      <p15:sldGuideLst xmlns:p15="http://schemas.microsoft.com/office/powerpoint/2012/main">
        <p15:guide id="1" pos="192"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lajd tytuł sekcji">
    <p:spTree>
      <p:nvGrpSpPr>
        <p:cNvPr id="1" name=""/>
        <p:cNvGrpSpPr/>
        <p:nvPr/>
      </p:nvGrpSpPr>
      <p:grpSpPr>
        <a:xfrm>
          <a:off x="0" y="0"/>
          <a:ext cx="0" cy="0"/>
          <a:chOff x="0" y="0"/>
          <a:chExt cx="0" cy="0"/>
        </a:xfrm>
      </p:grpSpPr>
      <p:sp>
        <p:nvSpPr>
          <p:cNvPr id="10" name="Prostokąt 9">
            <a:extLst>
              <a:ext uri="{FF2B5EF4-FFF2-40B4-BE49-F238E27FC236}">
                <a16:creationId xmlns:a16="http://schemas.microsoft.com/office/drawing/2014/main" id="{0D1F565A-4734-6B49-4F72-233C397DE031}"/>
              </a:ext>
            </a:extLst>
          </p:cNvPr>
          <p:cNvSpPr/>
          <p:nvPr userDrawn="1"/>
        </p:nvSpPr>
        <p:spPr>
          <a:xfrm>
            <a:off x="2825749" y="4500563"/>
            <a:ext cx="7196139" cy="21595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Symbol zastępczy obrazu 8">
            <a:extLst>
              <a:ext uri="{FF2B5EF4-FFF2-40B4-BE49-F238E27FC236}">
                <a16:creationId xmlns:a16="http://schemas.microsoft.com/office/drawing/2014/main" id="{12E8330A-FFD8-2BBA-E745-7200C0738BE5}"/>
              </a:ext>
            </a:extLst>
          </p:cNvPr>
          <p:cNvSpPr>
            <a:spLocks noGrp="1"/>
          </p:cNvSpPr>
          <p:nvPr>
            <p:ph type="pic" sz="quarter" idx="10"/>
          </p:nvPr>
        </p:nvSpPr>
        <p:spPr>
          <a:xfrm>
            <a:off x="669925" y="0"/>
            <a:ext cx="6835775" cy="4859338"/>
          </a:xfrm>
          <a:custGeom>
            <a:avLst/>
            <a:gdLst>
              <a:gd name="connsiteX0" fmla="*/ 0 w 6835775"/>
              <a:gd name="connsiteY0" fmla="*/ 0 h 4859338"/>
              <a:gd name="connsiteX1" fmla="*/ 6835775 w 6835775"/>
              <a:gd name="connsiteY1" fmla="*/ 0 h 4859338"/>
              <a:gd name="connsiteX2" fmla="*/ 6835775 w 6835775"/>
              <a:gd name="connsiteY2" fmla="*/ 4500563 h 4859338"/>
              <a:gd name="connsiteX3" fmla="*/ 2155824 w 6835775"/>
              <a:gd name="connsiteY3" fmla="*/ 4500563 h 4859338"/>
              <a:gd name="connsiteX4" fmla="*/ 2155824 w 6835775"/>
              <a:gd name="connsiteY4" fmla="*/ 4859338 h 4859338"/>
              <a:gd name="connsiteX5" fmla="*/ 0 w 6835775"/>
              <a:gd name="connsiteY5" fmla="*/ 4859338 h 4859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35775" h="4859338">
                <a:moveTo>
                  <a:pt x="0" y="0"/>
                </a:moveTo>
                <a:lnTo>
                  <a:pt x="6835775" y="0"/>
                </a:lnTo>
                <a:lnTo>
                  <a:pt x="6835775" y="4500563"/>
                </a:lnTo>
                <a:lnTo>
                  <a:pt x="2155824" y="4500563"/>
                </a:lnTo>
                <a:lnTo>
                  <a:pt x="2155824" y="4859338"/>
                </a:lnTo>
                <a:lnTo>
                  <a:pt x="0" y="485933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a:t>Kliknij ikonę, aby dodać obraz</a:t>
            </a:r>
            <a:endParaRPr lang="pl-PL" dirty="0"/>
          </a:p>
        </p:txBody>
      </p:sp>
      <p:sp>
        <p:nvSpPr>
          <p:cNvPr id="5" name="Prostokąt 4">
            <a:extLst>
              <a:ext uri="{FF2B5EF4-FFF2-40B4-BE49-F238E27FC236}">
                <a16:creationId xmlns:a16="http://schemas.microsoft.com/office/drawing/2014/main" id="{7BF7E1EF-0AB1-F3B1-F5CD-6A2AA3056193}"/>
              </a:ext>
            </a:extLst>
          </p:cNvPr>
          <p:cNvSpPr/>
          <p:nvPr userDrawn="1"/>
        </p:nvSpPr>
        <p:spPr>
          <a:xfrm>
            <a:off x="3905250" y="4500562"/>
            <a:ext cx="3600449" cy="359395"/>
          </a:xfrm>
          <a:prstGeom prst="rect">
            <a:avLst/>
          </a:prstGeom>
          <a:solidFill>
            <a:srgbClr val="0052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a:extLst>
              <a:ext uri="{FF2B5EF4-FFF2-40B4-BE49-F238E27FC236}">
                <a16:creationId xmlns:a16="http://schemas.microsoft.com/office/drawing/2014/main" id="{03E2C530-5988-0861-50D8-1C7FE1662A60}"/>
              </a:ext>
            </a:extLst>
          </p:cNvPr>
          <p:cNvSpPr/>
          <p:nvPr userDrawn="1"/>
        </p:nvSpPr>
        <p:spPr>
          <a:xfrm>
            <a:off x="2825751" y="4500561"/>
            <a:ext cx="1079500" cy="3587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p:cNvSpPr>
            <a:spLocks noGrp="1"/>
          </p:cNvSpPr>
          <p:nvPr>
            <p:ph type="ctrTitle"/>
          </p:nvPr>
        </p:nvSpPr>
        <p:spPr>
          <a:xfrm>
            <a:off x="3186113" y="5195719"/>
            <a:ext cx="6480176" cy="1320421"/>
          </a:xfrm>
        </p:spPr>
        <p:txBody>
          <a:bodyPr anchor="t" anchorCtr="0">
            <a:normAutofit/>
          </a:bodyPr>
          <a:lstStyle>
            <a:lvl1pPr algn="l">
              <a:lnSpc>
                <a:spcPts val="3500"/>
              </a:lnSpc>
              <a:defRPr sz="2800"/>
            </a:lvl1pPr>
          </a:lstStyle>
          <a:p>
            <a:r>
              <a:rPr lang="pl-PL"/>
              <a:t>Kliknij, aby edytować styl</a:t>
            </a:r>
            <a:endParaRPr lang="en-US" dirty="0"/>
          </a:p>
        </p:txBody>
      </p:sp>
    </p:spTree>
    <p:extLst>
      <p:ext uri="{BB962C8B-B14F-4D97-AF65-F5344CB8AC3E}">
        <p14:creationId xmlns:p14="http://schemas.microsoft.com/office/powerpoint/2010/main" val="1007901643"/>
      </p:ext>
    </p:extLst>
  </p:cSld>
  <p:clrMapOvr>
    <a:masterClrMapping/>
  </p:clrMapOvr>
  <p:extLst>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Slajd - tytuł + zawartość z paski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dirty="0"/>
              <a:t>Kliknij, aby edytować style wzorca tekstu</a:t>
            </a:r>
          </a:p>
          <a:p>
            <a:pPr lvl="1"/>
            <a:r>
              <a:rPr lang="pl-PL" dirty="0"/>
              <a:t>Drugi poziom</a:t>
            </a:r>
          </a:p>
          <a:p>
            <a:pPr lvl="2"/>
            <a:r>
              <a:rPr lang="pl-PL" dirty="0"/>
              <a:t>Trzeci poziom</a:t>
            </a:r>
          </a:p>
        </p:txBody>
      </p:sp>
      <p:sp>
        <p:nvSpPr>
          <p:cNvPr id="5" name="Symbol zastępczy numeru slajdu 4">
            <a:extLst>
              <a:ext uri="{FF2B5EF4-FFF2-40B4-BE49-F238E27FC236}">
                <a16:creationId xmlns:a16="http://schemas.microsoft.com/office/drawing/2014/main" id="{96BE561E-99B3-4335-3AEE-43699306B9E0}"/>
              </a:ext>
            </a:extLst>
          </p:cNvPr>
          <p:cNvSpPr>
            <a:spLocks noGrp="1"/>
          </p:cNvSpPr>
          <p:nvPr>
            <p:ph type="sldNum" sz="quarter" idx="10"/>
          </p:nvPr>
        </p:nvSpPr>
        <p:spPr/>
        <p:txBody>
          <a:bodyPr/>
          <a:lstStyle/>
          <a:p>
            <a:fld id="{EB4015AA-59F6-416B-87A6-8E3D940284E2}" type="slidenum">
              <a:rPr lang="pl-PL" smtClean="0"/>
              <a:pPr/>
              <a:t>‹#›</a:t>
            </a:fld>
            <a:endParaRPr lang="pl-PL" dirty="0"/>
          </a:p>
        </p:txBody>
      </p:sp>
    </p:spTree>
    <p:extLst>
      <p:ext uri="{BB962C8B-B14F-4D97-AF65-F5344CB8AC3E}">
        <p14:creationId xmlns:p14="http://schemas.microsoft.com/office/powerpoint/2010/main" val="905279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Slajd - tytuł + 2 elementy zawartości z paski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25906" y="1979837"/>
            <a:ext cx="4140000" cy="4680018"/>
          </a:xfrm>
        </p:spPr>
        <p:txBody>
          <a:bodyPr/>
          <a:lstStyle/>
          <a:p>
            <a:pPr lvl="0"/>
            <a:r>
              <a:rPr lang="pl-PL"/>
              <a:t>Kliknij, aby edytować style wzorca tekstu</a:t>
            </a:r>
          </a:p>
          <a:p>
            <a:pPr lvl="1"/>
            <a:r>
              <a:rPr lang="pl-PL"/>
              <a:t>Drugi poziom</a:t>
            </a:r>
          </a:p>
          <a:p>
            <a:pPr lvl="2"/>
            <a:r>
              <a:rPr lang="pl-PL"/>
              <a:t>Trzeci poziom</a:t>
            </a:r>
          </a:p>
        </p:txBody>
      </p:sp>
      <p:sp>
        <p:nvSpPr>
          <p:cNvPr id="4" name="Content Placeholder 3"/>
          <p:cNvSpPr>
            <a:spLocks noGrp="1"/>
          </p:cNvSpPr>
          <p:nvPr>
            <p:ph sz="half" idx="2"/>
          </p:nvPr>
        </p:nvSpPr>
        <p:spPr>
          <a:xfrm>
            <a:off x="5525906" y="1979613"/>
            <a:ext cx="4140000" cy="4680226"/>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141AAA0E-45E9-08FB-9373-71A084B88847}"/>
              </a:ext>
            </a:extLst>
          </p:cNvPr>
          <p:cNvSpPr>
            <a:spLocks noGrp="1"/>
          </p:cNvSpPr>
          <p:nvPr>
            <p:ph type="sldNum" sz="quarter" idx="10"/>
          </p:nvPr>
        </p:nvSpPr>
        <p:spPr/>
        <p:txBody>
          <a:bodyPr/>
          <a:lstStyle/>
          <a:p>
            <a:fld id="{EB4015AA-59F6-416B-87A6-8E3D940284E2}" type="slidenum">
              <a:rPr lang="pl-PL" smtClean="0"/>
              <a:pPr/>
              <a:t>‹#›</a:t>
            </a:fld>
            <a:endParaRPr lang="pl-PL" dirty="0"/>
          </a:p>
        </p:txBody>
      </p:sp>
    </p:spTree>
    <p:extLst>
      <p:ext uri="{BB962C8B-B14F-4D97-AF65-F5344CB8AC3E}">
        <p14:creationId xmlns:p14="http://schemas.microsoft.com/office/powerpoint/2010/main" val="3134000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lajd - tytuł + zdjęcie + zawartość z paskiem">
    <p:spTree>
      <p:nvGrpSpPr>
        <p:cNvPr id="1" name=""/>
        <p:cNvGrpSpPr/>
        <p:nvPr/>
      </p:nvGrpSpPr>
      <p:grpSpPr>
        <a:xfrm>
          <a:off x="0" y="0"/>
          <a:ext cx="0" cy="0"/>
          <a:chOff x="0" y="0"/>
          <a:chExt cx="0" cy="0"/>
        </a:xfrm>
      </p:grpSpPr>
      <p:sp>
        <p:nvSpPr>
          <p:cNvPr id="2" name="Title 1"/>
          <p:cNvSpPr>
            <a:spLocks noGrp="1"/>
          </p:cNvSpPr>
          <p:nvPr>
            <p:ph type="title"/>
          </p:nvPr>
        </p:nvSpPr>
        <p:spPr>
          <a:xfrm>
            <a:off x="5345906" y="899836"/>
            <a:ext cx="4320000" cy="1080001"/>
          </a:xfrm>
        </p:spPr>
        <p:txBody>
          <a:bodyPr/>
          <a:lstStyle/>
          <a:p>
            <a:r>
              <a:rPr lang="pl-PL"/>
              <a:t>Kliknij, aby edytować styl</a:t>
            </a:r>
            <a:endParaRPr lang="en-US" dirty="0"/>
          </a:p>
        </p:txBody>
      </p:sp>
      <p:sp>
        <p:nvSpPr>
          <p:cNvPr id="3" name="Content Placeholder 2"/>
          <p:cNvSpPr>
            <a:spLocks noGrp="1"/>
          </p:cNvSpPr>
          <p:nvPr>
            <p:ph sz="half" idx="1"/>
          </p:nvPr>
        </p:nvSpPr>
        <p:spPr>
          <a:xfrm>
            <a:off x="5345906" y="1979837"/>
            <a:ext cx="4320382" cy="4680002"/>
          </a:xfrm>
        </p:spPr>
        <p:txBody>
          <a:bodyPr/>
          <a:lstStyle/>
          <a:p>
            <a:pPr lvl="0"/>
            <a:r>
              <a:rPr lang="pl-PL" dirty="0"/>
              <a:t>Kliknij, aby edytować style wzorca tekstu</a:t>
            </a:r>
          </a:p>
          <a:p>
            <a:pPr lvl="1"/>
            <a:r>
              <a:rPr lang="pl-PL" dirty="0"/>
              <a:t>Drugi poziom</a:t>
            </a:r>
          </a:p>
          <a:p>
            <a:pPr lvl="2"/>
            <a:r>
              <a:rPr lang="pl-PL" dirty="0"/>
              <a:t>Trzeci poziom</a:t>
            </a:r>
          </a:p>
        </p:txBody>
      </p:sp>
      <p:sp>
        <p:nvSpPr>
          <p:cNvPr id="5" name="Symbol zastępczy numeru slajdu 4">
            <a:extLst>
              <a:ext uri="{FF2B5EF4-FFF2-40B4-BE49-F238E27FC236}">
                <a16:creationId xmlns:a16="http://schemas.microsoft.com/office/drawing/2014/main" id="{141AAA0E-45E9-08FB-9373-71A084B88847}"/>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7" name="Symbol zastępczy obrazu 6">
            <a:extLst>
              <a:ext uri="{FF2B5EF4-FFF2-40B4-BE49-F238E27FC236}">
                <a16:creationId xmlns:a16="http://schemas.microsoft.com/office/drawing/2014/main" id="{E681B9F9-7BA5-2D43-A1BD-8AF5D0250636}"/>
              </a:ext>
            </a:extLst>
          </p:cNvPr>
          <p:cNvSpPr>
            <a:spLocks noGrp="1"/>
          </p:cNvSpPr>
          <p:nvPr>
            <p:ph type="pic" sz="quarter" idx="11"/>
          </p:nvPr>
        </p:nvSpPr>
        <p:spPr>
          <a:xfrm>
            <a:off x="0" y="900113"/>
            <a:ext cx="4986338" cy="5759726"/>
          </a:xfrm>
          <a:solidFill>
            <a:schemeClr val="bg1">
              <a:lumMod val="95000"/>
            </a:schemeClr>
          </a:solidFill>
        </p:spPr>
        <p:txBody>
          <a:bodyPr anchor="ctr" anchorCtr="0"/>
          <a:lstStyle>
            <a:lvl1pPr algn="ctr">
              <a:buFont typeface="Arial" panose="020B0604020202020204" pitchFamily="34" charset="0"/>
              <a:buNone/>
              <a:defRPr sz="1000"/>
            </a:lvl1pPr>
          </a:lstStyle>
          <a:p>
            <a:r>
              <a:rPr lang="pl-PL" dirty="0"/>
              <a:t>Kliknij ikonę, aby dodać obraz</a:t>
            </a:r>
          </a:p>
        </p:txBody>
      </p:sp>
    </p:spTree>
    <p:extLst>
      <p:ext uri="{BB962C8B-B14F-4D97-AF65-F5344CB8AC3E}">
        <p14:creationId xmlns:p14="http://schemas.microsoft.com/office/powerpoint/2010/main" val="1453987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1_Slajd - tytuł + zawartość bez pask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96BE561E-99B3-4335-3AEE-43699306B9E0}"/>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6" name="Prostokąt 5">
            <a:extLst>
              <a:ext uri="{FF2B5EF4-FFF2-40B4-BE49-F238E27FC236}">
                <a16:creationId xmlns:a16="http://schemas.microsoft.com/office/drawing/2014/main" id="{630E28BA-19A4-6182-CE10-65107EDF6B75}"/>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169991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Obj" preserve="1">
  <p:cSld name="1_Slajd - tytuł + 2 elementy zawartości bez pask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25906" y="1979837"/>
            <a:ext cx="4140000" cy="4680018"/>
          </a:xfrm>
        </p:spPr>
        <p:txBody>
          <a:bodyPr/>
          <a:lstStyle/>
          <a:p>
            <a:pPr lvl="0"/>
            <a:r>
              <a:rPr lang="pl-PL" dirty="0"/>
              <a:t>Kliknij, aby edytować style wzorca tekstu</a:t>
            </a:r>
          </a:p>
          <a:p>
            <a:pPr lvl="1"/>
            <a:r>
              <a:rPr lang="pl-PL" dirty="0"/>
              <a:t>Drugi poziom</a:t>
            </a:r>
          </a:p>
          <a:p>
            <a:pPr lvl="2"/>
            <a:r>
              <a:rPr lang="pl-PL" dirty="0"/>
              <a:t>Trzeci poziom</a:t>
            </a:r>
          </a:p>
        </p:txBody>
      </p:sp>
      <p:sp>
        <p:nvSpPr>
          <p:cNvPr id="4" name="Content Placeholder 3"/>
          <p:cNvSpPr>
            <a:spLocks noGrp="1"/>
          </p:cNvSpPr>
          <p:nvPr>
            <p:ph sz="half" idx="2"/>
          </p:nvPr>
        </p:nvSpPr>
        <p:spPr>
          <a:xfrm>
            <a:off x="5525906" y="1979613"/>
            <a:ext cx="4140000" cy="4680226"/>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9A72189C-757E-47DF-313E-E0F36399C09C}"/>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6" name="Prostokąt 5">
            <a:extLst>
              <a:ext uri="{FF2B5EF4-FFF2-40B4-BE49-F238E27FC236}">
                <a16:creationId xmlns:a16="http://schemas.microsoft.com/office/drawing/2014/main" id="{E363107C-97A9-9A5D-A2A2-E6ABB7ED4C62}"/>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895970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5525" y="899836"/>
            <a:ext cx="8640381" cy="1080001"/>
          </a:xfrm>
          <a:prstGeom prst="rect">
            <a:avLst/>
          </a:prstGeom>
        </p:spPr>
        <p:txBody>
          <a:bodyPr vert="horz" lIns="0" tIns="0" rIns="0" bIns="0" rtlCol="0" anchor="t" anchorCtr="0">
            <a:normAutofit/>
          </a:bodyPr>
          <a:lstStyle/>
          <a:p>
            <a:r>
              <a:rPr lang="pl-PL" dirty="0"/>
              <a:t>Kliknij, aby edytować styl</a:t>
            </a:r>
            <a:endParaRPr lang="en-US" dirty="0"/>
          </a:p>
        </p:txBody>
      </p:sp>
      <p:sp>
        <p:nvSpPr>
          <p:cNvPr id="3" name="Text Placeholder 2"/>
          <p:cNvSpPr>
            <a:spLocks noGrp="1"/>
          </p:cNvSpPr>
          <p:nvPr>
            <p:ph type="body" idx="1"/>
          </p:nvPr>
        </p:nvSpPr>
        <p:spPr>
          <a:xfrm>
            <a:off x="1025907" y="1979837"/>
            <a:ext cx="8640382" cy="4680002"/>
          </a:xfrm>
          <a:prstGeom prst="rect">
            <a:avLst/>
          </a:prstGeom>
        </p:spPr>
        <p:txBody>
          <a:bodyPr vert="horz" lIns="0" tIns="0" rIns="0" bIns="0" rtlCol="0">
            <a:normAutofit/>
          </a:bodyPr>
          <a:lstStyle/>
          <a:p>
            <a:pPr lvl="0"/>
            <a:r>
              <a:rPr lang="pl-PL" dirty="0"/>
              <a:t>Kliknij, aby edytować style wzorca tekstu</a:t>
            </a:r>
          </a:p>
          <a:p>
            <a:pPr lvl="1"/>
            <a:r>
              <a:rPr lang="pl-PL" dirty="0"/>
              <a:t>Drugi poziom</a:t>
            </a:r>
          </a:p>
          <a:p>
            <a:pPr lvl="2"/>
            <a:r>
              <a:rPr lang="pl-PL" dirty="0"/>
              <a:t>Trzeci poziom</a:t>
            </a:r>
            <a:endParaRPr lang="en-US" dirty="0"/>
          </a:p>
        </p:txBody>
      </p:sp>
      <p:sp>
        <p:nvSpPr>
          <p:cNvPr id="10" name="Prostokąt 9">
            <a:extLst>
              <a:ext uri="{FF2B5EF4-FFF2-40B4-BE49-F238E27FC236}">
                <a16:creationId xmlns:a16="http://schemas.microsoft.com/office/drawing/2014/main" id="{617E16B8-2BD0-D12E-978E-94E428DF9717}"/>
              </a:ext>
            </a:extLst>
          </p:cNvPr>
          <p:cNvSpPr/>
          <p:nvPr userDrawn="1"/>
        </p:nvSpPr>
        <p:spPr>
          <a:xfrm>
            <a:off x="1025870" y="0"/>
            <a:ext cx="1080742" cy="1793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Prostokąt 11">
            <a:extLst>
              <a:ext uri="{FF2B5EF4-FFF2-40B4-BE49-F238E27FC236}">
                <a16:creationId xmlns:a16="http://schemas.microsoft.com/office/drawing/2014/main" id="{662915FD-1FF3-5CF3-5C57-034114B5E6A2}"/>
              </a:ext>
            </a:extLst>
          </p:cNvPr>
          <p:cNvSpPr/>
          <p:nvPr userDrawn="1"/>
        </p:nvSpPr>
        <p:spPr>
          <a:xfrm>
            <a:off x="2106612" y="0"/>
            <a:ext cx="7559293"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Symbol zastępczy numeru slajdu 3">
            <a:extLst>
              <a:ext uri="{FF2B5EF4-FFF2-40B4-BE49-F238E27FC236}">
                <a16:creationId xmlns:a16="http://schemas.microsoft.com/office/drawing/2014/main" id="{5026AD61-FC69-65FC-05E3-06AA14C89304}"/>
              </a:ext>
            </a:extLst>
          </p:cNvPr>
          <p:cNvSpPr>
            <a:spLocks noGrp="1"/>
          </p:cNvSpPr>
          <p:nvPr>
            <p:ph type="sldNum" sz="quarter" idx="4"/>
          </p:nvPr>
        </p:nvSpPr>
        <p:spPr>
          <a:xfrm>
            <a:off x="8585200" y="7019837"/>
            <a:ext cx="1080000" cy="180000"/>
          </a:xfrm>
          <a:prstGeom prst="rect">
            <a:avLst/>
          </a:prstGeom>
          <a:noFill/>
        </p:spPr>
        <p:txBody>
          <a:bodyPr vert="horz" lIns="0" tIns="72000" rIns="0" bIns="72000" rtlCol="0" anchor="ctr" anchorCtr="0"/>
          <a:lstStyle>
            <a:lvl1pPr algn="r">
              <a:defRPr sz="1000">
                <a:solidFill>
                  <a:schemeClr val="tx2"/>
                </a:solidFill>
                <a:latin typeface="Open Sans" pitchFamily="2" charset="0"/>
                <a:ea typeface="Open Sans" pitchFamily="2" charset="0"/>
                <a:cs typeface="Open Sans" pitchFamily="2" charset="0"/>
              </a:defRPr>
            </a:lvl1pPr>
          </a:lstStyle>
          <a:p>
            <a:fld id="{EB4015AA-59F6-416B-87A6-8E3D940284E2}" type="slidenum">
              <a:rPr lang="pl-PL" smtClean="0"/>
              <a:pPr/>
              <a:t>‹#›</a:t>
            </a:fld>
            <a:endParaRPr lang="pl-PL" dirty="0"/>
          </a:p>
        </p:txBody>
      </p:sp>
      <p:sp>
        <p:nvSpPr>
          <p:cNvPr id="7" name="Prostokąt 6">
            <a:extLst>
              <a:ext uri="{FF2B5EF4-FFF2-40B4-BE49-F238E27FC236}">
                <a16:creationId xmlns:a16="http://schemas.microsoft.com/office/drawing/2014/main" id="{4C2A84FB-402E-BB6C-632B-D1ADD49B7D8C}"/>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286163953"/>
      </p:ext>
    </p:extLst>
  </p:cSld>
  <p:clrMap bg1="lt1" tx1="dk1" bg2="lt2" tx2="dk2" accent1="accent1" accent2="accent2" accent3="accent3" accent4="accent4" accent5="accent5" accent6="accent6" hlink="hlink" folHlink="folHlink"/>
  <p:sldLayoutIdLst>
    <p:sldLayoutId id="2147483709" r:id="rId1"/>
    <p:sldLayoutId id="2147483725" r:id="rId2"/>
    <p:sldLayoutId id="2147483720" r:id="rId3"/>
    <p:sldLayoutId id="2147483721" r:id="rId4"/>
    <p:sldLayoutId id="2147483710" r:id="rId5"/>
    <p:sldLayoutId id="2147483712" r:id="rId6"/>
    <p:sldLayoutId id="2147483726" r:id="rId7"/>
    <p:sldLayoutId id="2147483740" r:id="rId8"/>
    <p:sldLayoutId id="2147483723" r:id="rId9"/>
    <p:sldLayoutId id="2147483728" r:id="rId10"/>
  </p:sldLayoutIdLst>
  <p:hf hdr="0" ftr="0"/>
  <p:txStyles>
    <p:titleStyle>
      <a:lvl1pPr algn="l" defTabSz="1007943" rtl="0" eaLnBrk="1" latinLnBrk="0" hangingPunct="1">
        <a:lnSpc>
          <a:spcPts val="3600"/>
        </a:lnSpc>
        <a:spcBef>
          <a:spcPct val="0"/>
        </a:spcBef>
        <a:buNone/>
        <a:defRPr sz="2800" b="1" kern="1200">
          <a:solidFill>
            <a:schemeClr val="tx2"/>
          </a:solidFill>
          <a:latin typeface="Open Sans" pitchFamily="2" charset="0"/>
          <a:ea typeface="Open Sans" pitchFamily="2" charset="0"/>
          <a:cs typeface="Open Sans" pitchFamily="2" charset="0"/>
        </a:defRPr>
      </a:lvl1pPr>
    </p:titleStyle>
    <p:bodyStyle>
      <a:lvl1pPr marL="251986" indent="-251986" algn="l" defTabSz="1007943" rtl="0" eaLnBrk="1" latinLnBrk="0" hangingPunct="1">
        <a:lnSpc>
          <a:spcPts val="2400"/>
        </a:lnSpc>
        <a:spcBef>
          <a:spcPts val="1102"/>
        </a:spcBef>
        <a:buClr>
          <a:schemeClr val="accent1"/>
        </a:buClr>
        <a:buFontTx/>
        <a:buBlip>
          <a:blip r:embed="rId12"/>
        </a:buBlip>
        <a:defRPr sz="1800" kern="1200">
          <a:solidFill>
            <a:schemeClr val="tx1"/>
          </a:solidFill>
          <a:latin typeface="Open Sans" pitchFamily="2" charset="0"/>
          <a:ea typeface="Open Sans" pitchFamily="2" charset="0"/>
          <a:cs typeface="Open Sans" pitchFamily="2" charset="0"/>
        </a:defRPr>
      </a:lvl1pPr>
      <a:lvl2pPr marL="755957" indent="-251986" algn="l" defTabSz="1007943" rtl="0" eaLnBrk="1" latinLnBrk="0" hangingPunct="1">
        <a:lnSpc>
          <a:spcPts val="2400"/>
        </a:lnSpc>
        <a:spcBef>
          <a:spcPts val="551"/>
        </a:spcBef>
        <a:buFontTx/>
        <a:buBlip>
          <a:blip r:embed="rId13"/>
        </a:buBlip>
        <a:defRPr sz="1800" kern="1200">
          <a:solidFill>
            <a:schemeClr val="tx1"/>
          </a:solidFill>
          <a:latin typeface="Open Sans" pitchFamily="2" charset="0"/>
          <a:ea typeface="Open Sans" pitchFamily="2" charset="0"/>
          <a:cs typeface="Open Sans" pitchFamily="2" charset="0"/>
        </a:defRPr>
      </a:lvl2pPr>
      <a:lvl3pPr marL="1259929" indent="-251986" algn="l" defTabSz="1007943" rtl="0" eaLnBrk="1" latinLnBrk="0" hangingPunct="1">
        <a:lnSpc>
          <a:spcPts val="2400"/>
        </a:lnSpc>
        <a:spcBef>
          <a:spcPts val="551"/>
        </a:spcBef>
        <a:buFontTx/>
        <a:buBlip>
          <a:blip r:embed="rId14"/>
        </a:buBlip>
        <a:defRPr sz="1800" kern="1200">
          <a:solidFill>
            <a:schemeClr val="tx1"/>
          </a:solidFill>
          <a:latin typeface="Open Sans" pitchFamily="2" charset="0"/>
          <a:ea typeface="Open Sans" pitchFamily="2" charset="0"/>
          <a:cs typeface="Open Sans" pitchFamily="2" charset="0"/>
        </a:defRPr>
      </a:lvl3pPr>
      <a:lvl4pPr marL="1763900" indent="-251986" algn="l" defTabSz="1007943" rtl="0" eaLnBrk="1" latinLnBrk="0" hangingPunct="1">
        <a:lnSpc>
          <a:spcPts val="2400"/>
        </a:lnSpc>
        <a:spcBef>
          <a:spcPts val="551"/>
        </a:spcBef>
        <a:buFont typeface="Arial" panose="020B0604020202020204" pitchFamily="34" charset="0"/>
        <a:buChar char="•"/>
        <a:defRPr sz="1800" kern="1200">
          <a:solidFill>
            <a:schemeClr val="tx1"/>
          </a:solidFill>
          <a:latin typeface="Open Sans" pitchFamily="2" charset="0"/>
          <a:ea typeface="Open Sans" pitchFamily="2" charset="0"/>
          <a:cs typeface="Open Sans" pitchFamily="2" charset="0"/>
        </a:defRPr>
      </a:lvl4pPr>
      <a:lvl5pPr marL="2267872" indent="-251986" algn="l" defTabSz="1007943" rtl="0" eaLnBrk="1" latinLnBrk="0" hangingPunct="1">
        <a:lnSpc>
          <a:spcPts val="2400"/>
        </a:lnSpc>
        <a:spcBef>
          <a:spcPts val="551"/>
        </a:spcBef>
        <a:buFont typeface="Arial" panose="020B0604020202020204" pitchFamily="34" charset="0"/>
        <a:buChar char="•"/>
        <a:defRPr sz="1800" kern="1200">
          <a:solidFill>
            <a:schemeClr val="tx1"/>
          </a:solidFill>
          <a:latin typeface="Open Sans" pitchFamily="2" charset="0"/>
          <a:ea typeface="Open Sans" pitchFamily="2" charset="0"/>
          <a:cs typeface="Open Sans" pitchFamily="2" charset="0"/>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93" userDrawn="1">
          <p15:clr>
            <a:srgbClr val="F26B43"/>
          </p15:clr>
        </p15:guide>
        <p15:guide id="2" pos="419" userDrawn="1">
          <p15:clr>
            <a:srgbClr val="F26B43"/>
          </p15:clr>
        </p15:guide>
        <p15:guide id="3" pos="646" userDrawn="1">
          <p15:clr>
            <a:srgbClr val="F26B43"/>
          </p15:clr>
        </p15:guide>
        <p15:guide id="4" pos="873" userDrawn="1">
          <p15:clr>
            <a:srgbClr val="F26B43"/>
          </p15:clr>
        </p15:guide>
        <p15:guide id="5" pos="1100" userDrawn="1">
          <p15:clr>
            <a:srgbClr val="F26B43"/>
          </p15:clr>
        </p15:guide>
        <p15:guide id="6" pos="1327" userDrawn="1">
          <p15:clr>
            <a:srgbClr val="F26B43"/>
          </p15:clr>
        </p15:guide>
        <p15:guide id="7" pos="1553" userDrawn="1">
          <p15:clr>
            <a:srgbClr val="F26B43"/>
          </p15:clr>
        </p15:guide>
        <p15:guide id="8" pos="1780" userDrawn="1">
          <p15:clr>
            <a:srgbClr val="F26B43"/>
          </p15:clr>
        </p15:guide>
        <p15:guide id="9" pos="2007" userDrawn="1">
          <p15:clr>
            <a:srgbClr val="F26B43"/>
          </p15:clr>
        </p15:guide>
        <p15:guide id="10" pos="2234" userDrawn="1">
          <p15:clr>
            <a:srgbClr val="F26B43"/>
          </p15:clr>
        </p15:guide>
        <p15:guide id="11" pos="2460" userDrawn="1">
          <p15:clr>
            <a:srgbClr val="F26B43"/>
          </p15:clr>
        </p15:guide>
        <p15:guide id="12" pos="2687" userDrawn="1">
          <p15:clr>
            <a:srgbClr val="F26B43"/>
          </p15:clr>
        </p15:guide>
        <p15:guide id="13" pos="2914" userDrawn="1">
          <p15:clr>
            <a:srgbClr val="F26B43"/>
          </p15:clr>
        </p15:guide>
        <p15:guide id="14" pos="3141" userDrawn="1">
          <p15:clr>
            <a:srgbClr val="F26B43"/>
          </p15:clr>
        </p15:guide>
        <p15:guide id="15" pos="3368" userDrawn="1">
          <p15:clr>
            <a:srgbClr val="F26B43"/>
          </p15:clr>
        </p15:guide>
        <p15:guide id="16" pos="3594" userDrawn="1">
          <p15:clr>
            <a:srgbClr val="F26B43"/>
          </p15:clr>
        </p15:guide>
        <p15:guide id="17" pos="3821" userDrawn="1">
          <p15:clr>
            <a:srgbClr val="F26B43"/>
          </p15:clr>
        </p15:guide>
        <p15:guide id="18" pos="4048" userDrawn="1">
          <p15:clr>
            <a:srgbClr val="F26B43"/>
          </p15:clr>
        </p15:guide>
        <p15:guide id="19" pos="4275" userDrawn="1">
          <p15:clr>
            <a:srgbClr val="F26B43"/>
          </p15:clr>
        </p15:guide>
        <p15:guide id="20" pos="4501" userDrawn="1">
          <p15:clr>
            <a:srgbClr val="F26B43"/>
          </p15:clr>
        </p15:guide>
        <p15:guide id="21" pos="4728" userDrawn="1">
          <p15:clr>
            <a:srgbClr val="F26B43"/>
          </p15:clr>
        </p15:guide>
        <p15:guide id="22" pos="4955" userDrawn="1">
          <p15:clr>
            <a:srgbClr val="F26B43"/>
          </p15:clr>
        </p15:guide>
        <p15:guide id="23" pos="5182" userDrawn="1">
          <p15:clr>
            <a:srgbClr val="F26B43"/>
          </p15:clr>
        </p15:guide>
        <p15:guide id="24" pos="5408" userDrawn="1">
          <p15:clr>
            <a:srgbClr val="F26B43"/>
          </p15:clr>
        </p15:guide>
        <p15:guide id="25" pos="5635" userDrawn="1">
          <p15:clr>
            <a:srgbClr val="F26B43"/>
          </p15:clr>
        </p15:guide>
        <p15:guide id="26" pos="5862" userDrawn="1">
          <p15:clr>
            <a:srgbClr val="F26B43"/>
          </p15:clr>
        </p15:guide>
        <p15:guide id="27" pos="6089" userDrawn="1">
          <p15:clr>
            <a:srgbClr val="F26B43"/>
          </p15:clr>
        </p15:guide>
        <p15:guide id="28" pos="6316" userDrawn="1">
          <p15:clr>
            <a:srgbClr val="F26B43"/>
          </p15:clr>
        </p15:guide>
        <p15:guide id="29" pos="6542" userDrawn="1">
          <p15:clr>
            <a:srgbClr val="F26B43"/>
          </p15:clr>
        </p15:guide>
        <p15:guide id="30" orient="horz" pos="113" userDrawn="1">
          <p15:clr>
            <a:srgbClr val="F26B43"/>
          </p15:clr>
        </p15:guide>
        <p15:guide id="31" orient="horz" pos="340" userDrawn="1">
          <p15:clr>
            <a:srgbClr val="F26B43"/>
          </p15:clr>
        </p15:guide>
        <p15:guide id="32" orient="horz" pos="567" userDrawn="1">
          <p15:clr>
            <a:srgbClr val="F26B43"/>
          </p15:clr>
        </p15:guide>
        <p15:guide id="33" orient="horz" pos="794" userDrawn="1">
          <p15:clr>
            <a:srgbClr val="F26B43"/>
          </p15:clr>
        </p15:guide>
        <p15:guide id="34" orient="horz" pos="1020" userDrawn="1">
          <p15:clr>
            <a:srgbClr val="F26B43"/>
          </p15:clr>
        </p15:guide>
        <p15:guide id="35" orient="horz" pos="1247" userDrawn="1">
          <p15:clr>
            <a:srgbClr val="F26B43"/>
          </p15:clr>
        </p15:guide>
        <p15:guide id="36" orient="horz" pos="1474" userDrawn="1">
          <p15:clr>
            <a:srgbClr val="F26B43"/>
          </p15:clr>
        </p15:guide>
        <p15:guide id="37" orient="horz" pos="1701" userDrawn="1">
          <p15:clr>
            <a:srgbClr val="F26B43"/>
          </p15:clr>
        </p15:guide>
        <p15:guide id="38" orient="horz" pos="1927" userDrawn="1">
          <p15:clr>
            <a:srgbClr val="F26B43"/>
          </p15:clr>
        </p15:guide>
        <p15:guide id="39" orient="horz" pos="2154" userDrawn="1">
          <p15:clr>
            <a:srgbClr val="F26B43"/>
          </p15:clr>
        </p15:guide>
        <p15:guide id="40" orient="horz" pos="2381" userDrawn="1">
          <p15:clr>
            <a:srgbClr val="F26B43"/>
          </p15:clr>
        </p15:guide>
        <p15:guide id="41" orient="horz" pos="2608" userDrawn="1">
          <p15:clr>
            <a:srgbClr val="F26B43"/>
          </p15:clr>
        </p15:guide>
        <p15:guide id="42" orient="horz" pos="2835" userDrawn="1">
          <p15:clr>
            <a:srgbClr val="F26B43"/>
          </p15:clr>
        </p15:guide>
        <p15:guide id="43" orient="horz" pos="3061" userDrawn="1">
          <p15:clr>
            <a:srgbClr val="F26B43"/>
          </p15:clr>
        </p15:guide>
        <p15:guide id="44" orient="horz" pos="3288" userDrawn="1">
          <p15:clr>
            <a:srgbClr val="F26B43"/>
          </p15:clr>
        </p15:guide>
        <p15:guide id="45" orient="horz" pos="3515" userDrawn="1">
          <p15:clr>
            <a:srgbClr val="F26B43"/>
          </p15:clr>
        </p15:guide>
        <p15:guide id="46" orient="horz" pos="3742" userDrawn="1">
          <p15:clr>
            <a:srgbClr val="F26B43"/>
          </p15:clr>
        </p15:guide>
        <p15:guide id="47" orient="horz" pos="3968" userDrawn="1">
          <p15:clr>
            <a:srgbClr val="F26B43"/>
          </p15:clr>
        </p15:guide>
        <p15:guide id="48" orient="horz" pos="4195" userDrawn="1">
          <p15:clr>
            <a:srgbClr val="F26B43"/>
          </p15:clr>
        </p15:guide>
        <p15:guide id="49" orient="horz" pos="4422" userDrawn="1">
          <p15:clr>
            <a:srgbClr val="F26B43"/>
          </p15:clr>
        </p15:guide>
        <p15:guide id="50" orient="horz" pos="464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hyperlink" Target="mailto:PTFE@mfipr.gov.pl"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2726208F-D6F7-1381-5132-3B60A6BFE74B}"/>
              </a:ext>
            </a:extLst>
          </p:cNvPr>
          <p:cNvSpPr>
            <a:spLocks noGrp="1"/>
          </p:cNvSpPr>
          <p:nvPr>
            <p:ph type="ctrTitle"/>
          </p:nvPr>
        </p:nvSpPr>
        <p:spPr/>
        <p:txBody>
          <a:bodyPr>
            <a:normAutofit/>
          </a:bodyPr>
          <a:lstStyle/>
          <a:p>
            <a:r>
              <a:rPr lang="pl-PL" sz="4000" dirty="0">
                <a:latin typeface="+mn-lt"/>
              </a:rPr>
              <a:t>Stawki jednostkowe dla partnerów</a:t>
            </a:r>
          </a:p>
        </p:txBody>
      </p:sp>
      <p:sp>
        <p:nvSpPr>
          <p:cNvPr id="5" name="Podtytuł 4">
            <a:extLst>
              <a:ext uri="{FF2B5EF4-FFF2-40B4-BE49-F238E27FC236}">
                <a16:creationId xmlns:a16="http://schemas.microsoft.com/office/drawing/2014/main" id="{0F4B11A1-2445-C731-5567-0EBA6FAF8969}"/>
              </a:ext>
            </a:extLst>
          </p:cNvPr>
          <p:cNvSpPr>
            <a:spLocks noGrp="1"/>
          </p:cNvSpPr>
          <p:nvPr>
            <p:ph type="subTitle" idx="1"/>
          </p:nvPr>
        </p:nvSpPr>
        <p:spPr/>
        <p:txBody>
          <a:bodyPr/>
          <a:lstStyle/>
          <a:p>
            <a:r>
              <a:rPr lang="pl-PL" dirty="0"/>
              <a:t>KM PTFE 2021-2027</a:t>
            </a:r>
          </a:p>
          <a:p>
            <a:r>
              <a:rPr lang="pl-PL" dirty="0"/>
              <a:t>16.10.2024 r.</a:t>
            </a:r>
          </a:p>
        </p:txBody>
      </p:sp>
    </p:spTree>
    <p:extLst>
      <p:ext uri="{BB962C8B-B14F-4D97-AF65-F5344CB8AC3E}">
        <p14:creationId xmlns:p14="http://schemas.microsoft.com/office/powerpoint/2010/main" val="1061682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71E164-EF0E-4C6D-ABE6-DE3CC6A37DC4}"/>
              </a:ext>
            </a:extLst>
          </p:cNvPr>
          <p:cNvSpPr>
            <a:spLocks noGrp="1"/>
          </p:cNvSpPr>
          <p:nvPr>
            <p:ph type="title"/>
          </p:nvPr>
        </p:nvSpPr>
        <p:spPr/>
        <p:txBody>
          <a:bodyPr/>
          <a:lstStyle/>
          <a:p>
            <a:r>
              <a:rPr lang="pl-PL" dirty="0"/>
              <a:t>Przygotowanie metodyki stawek jednostkowych PT FE -harmonogram</a:t>
            </a:r>
          </a:p>
        </p:txBody>
      </p:sp>
      <p:sp>
        <p:nvSpPr>
          <p:cNvPr id="4" name="Symbol zastępczy numeru slajdu 3">
            <a:extLst>
              <a:ext uri="{FF2B5EF4-FFF2-40B4-BE49-F238E27FC236}">
                <a16:creationId xmlns:a16="http://schemas.microsoft.com/office/drawing/2014/main" id="{2576515A-6AC5-4368-8FEF-B5C4DFA8CA2F}"/>
              </a:ext>
            </a:extLst>
          </p:cNvPr>
          <p:cNvSpPr>
            <a:spLocks noGrp="1"/>
          </p:cNvSpPr>
          <p:nvPr>
            <p:ph type="sldNum" sz="quarter" idx="10"/>
          </p:nvPr>
        </p:nvSpPr>
        <p:spPr/>
        <p:txBody>
          <a:bodyPr/>
          <a:lstStyle/>
          <a:p>
            <a:fld id="{EB4015AA-59F6-416B-87A6-8E3D940284E2}" type="slidenum">
              <a:rPr lang="pl-PL" smtClean="0"/>
              <a:pPr/>
              <a:t>2</a:t>
            </a:fld>
            <a:endParaRPr lang="pl-PL" dirty="0"/>
          </a:p>
        </p:txBody>
      </p:sp>
      <p:graphicFrame>
        <p:nvGraphicFramePr>
          <p:cNvPr id="5" name="Diagram 4">
            <a:extLst>
              <a:ext uri="{FF2B5EF4-FFF2-40B4-BE49-F238E27FC236}">
                <a16:creationId xmlns:a16="http://schemas.microsoft.com/office/drawing/2014/main" id="{A500C9BD-57EF-461C-95B9-3392FAC41602}"/>
              </a:ext>
            </a:extLst>
          </p:cNvPr>
          <p:cNvGraphicFramePr/>
          <p:nvPr>
            <p:extLst>
              <p:ext uri="{D42A27DB-BD31-4B8C-83A1-F6EECF244321}">
                <p14:modId xmlns:p14="http://schemas.microsoft.com/office/powerpoint/2010/main" val="2629140147"/>
              </p:ext>
            </p:extLst>
          </p:nvPr>
        </p:nvGraphicFramePr>
        <p:xfrm>
          <a:off x="125135" y="1979837"/>
          <a:ext cx="10441159" cy="47519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pole tekstowe 7">
            <a:extLst>
              <a:ext uri="{FF2B5EF4-FFF2-40B4-BE49-F238E27FC236}">
                <a16:creationId xmlns:a16="http://schemas.microsoft.com/office/drawing/2014/main" id="{9AC75925-8F5F-4C44-BD20-304EAB0CA59C}"/>
              </a:ext>
            </a:extLst>
          </p:cNvPr>
          <p:cNvSpPr txBox="1"/>
          <p:nvPr/>
        </p:nvSpPr>
        <p:spPr>
          <a:xfrm>
            <a:off x="7218114" y="4931965"/>
            <a:ext cx="2591222" cy="784830"/>
          </a:xfrm>
          <a:prstGeom prst="rect">
            <a:avLst/>
          </a:prstGeom>
          <a:noFill/>
        </p:spPr>
        <p:txBody>
          <a:bodyPr wrap="square" rtlCol="0">
            <a:spAutoFit/>
          </a:bodyPr>
          <a:lstStyle/>
          <a:p>
            <a:pPr algn="ctr" defTabSz="889000">
              <a:lnSpc>
                <a:spcPct val="90000"/>
              </a:lnSpc>
              <a:spcBef>
                <a:spcPct val="0"/>
              </a:spcBef>
              <a:spcAft>
                <a:spcPct val="35000"/>
              </a:spcAft>
            </a:pPr>
            <a:r>
              <a:rPr lang="pl-PL" sz="2000" dirty="0">
                <a:solidFill>
                  <a:srgbClr val="000000">
                    <a:hueOff val="0"/>
                    <a:satOff val="0"/>
                    <a:lumOff val="0"/>
                    <a:alphaOff val="0"/>
                  </a:srgbClr>
                </a:solidFill>
                <a:latin typeface="Open Sans" panose="020B0606030504020204" pitchFamily="34" charset="0"/>
                <a:ea typeface="Open Sans" panose="020B0606030504020204" pitchFamily="34" charset="0"/>
                <a:cs typeface="Open Sans" panose="020B0606030504020204" pitchFamily="34" charset="0"/>
              </a:rPr>
              <a:t>9 maj – 19 czerwiec </a:t>
            </a:r>
          </a:p>
          <a:p>
            <a:pPr algn="ctr"/>
            <a:r>
              <a:rPr lang="pl-PL" sz="2000" dirty="0">
                <a:latin typeface="Open Sans" panose="020B0606030504020204" pitchFamily="34" charset="0"/>
                <a:ea typeface="Open Sans" panose="020B0606030504020204" pitchFamily="34" charset="0"/>
                <a:cs typeface="Open Sans" panose="020B0606030504020204" pitchFamily="34" charset="0"/>
              </a:rPr>
              <a:t>Konsultacje z IA</a:t>
            </a:r>
          </a:p>
        </p:txBody>
      </p:sp>
    </p:spTree>
    <p:extLst>
      <p:ext uri="{BB962C8B-B14F-4D97-AF65-F5344CB8AC3E}">
        <p14:creationId xmlns:p14="http://schemas.microsoft.com/office/powerpoint/2010/main" val="1172441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71E164-EF0E-4C6D-ABE6-DE3CC6A37DC4}"/>
              </a:ext>
            </a:extLst>
          </p:cNvPr>
          <p:cNvSpPr>
            <a:spLocks noGrp="1"/>
          </p:cNvSpPr>
          <p:nvPr>
            <p:ph type="title"/>
          </p:nvPr>
        </p:nvSpPr>
        <p:spPr/>
        <p:txBody>
          <a:bodyPr/>
          <a:lstStyle/>
          <a:p>
            <a:r>
              <a:rPr lang="pl-PL" dirty="0"/>
              <a:t>Rozliczanie wsparcie dla partnerów w KM PTFE metodami uproszczonymi (stawki jednostkowe)</a:t>
            </a:r>
          </a:p>
        </p:txBody>
      </p:sp>
      <p:sp>
        <p:nvSpPr>
          <p:cNvPr id="4" name="Symbol zastępczy numeru slajdu 3">
            <a:extLst>
              <a:ext uri="{FF2B5EF4-FFF2-40B4-BE49-F238E27FC236}">
                <a16:creationId xmlns:a16="http://schemas.microsoft.com/office/drawing/2014/main" id="{2576515A-6AC5-4368-8FEF-B5C4DFA8CA2F}"/>
              </a:ext>
            </a:extLst>
          </p:cNvPr>
          <p:cNvSpPr>
            <a:spLocks noGrp="1"/>
          </p:cNvSpPr>
          <p:nvPr>
            <p:ph type="sldNum" sz="quarter" idx="10"/>
          </p:nvPr>
        </p:nvSpPr>
        <p:spPr/>
        <p:txBody>
          <a:bodyPr/>
          <a:lstStyle/>
          <a:p>
            <a:fld id="{EB4015AA-59F6-416B-87A6-8E3D940284E2}" type="slidenum">
              <a:rPr lang="pl-PL" smtClean="0"/>
              <a:pPr/>
              <a:t>3</a:t>
            </a:fld>
            <a:endParaRPr lang="pl-PL" dirty="0"/>
          </a:p>
        </p:txBody>
      </p:sp>
      <p:graphicFrame>
        <p:nvGraphicFramePr>
          <p:cNvPr id="3" name="Diagram 2">
            <a:extLst>
              <a:ext uri="{FF2B5EF4-FFF2-40B4-BE49-F238E27FC236}">
                <a16:creationId xmlns:a16="http://schemas.microsoft.com/office/drawing/2014/main" id="{789A0A84-5133-4B44-A1D3-417432DC1D97}"/>
              </a:ext>
            </a:extLst>
          </p:cNvPr>
          <p:cNvGraphicFramePr/>
          <p:nvPr>
            <p:extLst>
              <p:ext uri="{D42A27DB-BD31-4B8C-83A1-F6EECF244321}">
                <p14:modId xmlns:p14="http://schemas.microsoft.com/office/powerpoint/2010/main" val="1712259442"/>
              </p:ext>
            </p:extLst>
          </p:nvPr>
        </p:nvGraphicFramePr>
        <p:xfrm>
          <a:off x="881989" y="1973710"/>
          <a:ext cx="8640381" cy="52261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684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715B6F-2DA2-4FE9-B5FB-D4A3A12C4E0D}"/>
              </a:ext>
            </a:extLst>
          </p:cNvPr>
          <p:cNvSpPr>
            <a:spLocks noGrp="1"/>
          </p:cNvSpPr>
          <p:nvPr>
            <p:ph type="title"/>
          </p:nvPr>
        </p:nvSpPr>
        <p:spPr>
          <a:xfrm>
            <a:off x="1025525" y="899836"/>
            <a:ext cx="8784877" cy="1080001"/>
          </a:xfrm>
        </p:spPr>
        <p:txBody>
          <a:bodyPr>
            <a:normAutofit fontScale="90000"/>
          </a:bodyPr>
          <a:lstStyle/>
          <a:p>
            <a:r>
              <a:rPr lang="pl-PL" dirty="0"/>
              <a:t>Stawka jednostkowa </a:t>
            </a:r>
            <a:r>
              <a:rPr lang="pl-PL" sz="2800" dirty="0"/>
              <a:t>na podnoszenie przez partnerów KM kompetencji związanych z ich uczestnictwem w KM</a:t>
            </a:r>
            <a:br>
              <a:rPr lang="pl-PL" dirty="0"/>
            </a:br>
            <a:r>
              <a:rPr lang="pl-PL" dirty="0"/>
              <a:t> </a:t>
            </a:r>
          </a:p>
        </p:txBody>
      </p:sp>
      <p:sp>
        <p:nvSpPr>
          <p:cNvPr id="3" name="Symbol zastępczy zawartości 2">
            <a:extLst>
              <a:ext uri="{FF2B5EF4-FFF2-40B4-BE49-F238E27FC236}">
                <a16:creationId xmlns:a16="http://schemas.microsoft.com/office/drawing/2014/main" id="{146E2ED2-E0AA-442D-A22F-7F0F156AE8A7}"/>
              </a:ext>
            </a:extLst>
          </p:cNvPr>
          <p:cNvSpPr>
            <a:spLocks noGrp="1"/>
          </p:cNvSpPr>
          <p:nvPr>
            <p:ph idx="1"/>
          </p:nvPr>
        </p:nvSpPr>
        <p:spPr/>
        <p:txBody>
          <a:bodyPr>
            <a:normAutofit/>
          </a:bodyPr>
          <a:lstStyle/>
          <a:p>
            <a:r>
              <a:rPr lang="pl-PL" sz="2000" b="1" dirty="0">
                <a:latin typeface="Open Sans" panose="020B0606030504020204" pitchFamily="34" charset="0"/>
                <a:ea typeface="Open Sans" panose="020B0606030504020204" pitchFamily="34" charset="0"/>
                <a:cs typeface="Open Sans" panose="020B0606030504020204" pitchFamily="34" charset="0"/>
              </a:rPr>
              <a:t>limit: </a:t>
            </a:r>
            <a:r>
              <a:rPr lang="pl-PL" sz="2000" dirty="0">
                <a:effectLst/>
                <a:latin typeface="Open Sans" panose="020B0606030504020204" pitchFamily="34" charset="0"/>
                <a:ea typeface="Open Sans" panose="020B0606030504020204" pitchFamily="34" charset="0"/>
                <a:cs typeface="Open Sans" panose="020B0606030504020204" pitchFamily="34" charset="0"/>
              </a:rPr>
              <a:t>2 formy edukacyjne w danym roku kalendarzowym </a:t>
            </a:r>
          </a:p>
          <a:p>
            <a:r>
              <a:rPr lang="pl-PL" sz="2000" dirty="0">
                <a:effectLst/>
                <a:latin typeface="Open Sans" panose="020B0606030504020204" pitchFamily="34" charset="0"/>
                <a:ea typeface="Open Sans" panose="020B0606030504020204" pitchFamily="34" charset="0"/>
                <a:cs typeface="Open Sans" panose="020B0606030504020204" pitchFamily="34" charset="0"/>
              </a:rPr>
              <a:t>maksymalnie 1 stawka na rok</a:t>
            </a:r>
          </a:p>
          <a:p>
            <a:r>
              <a:rPr lang="pl-PL" sz="2000" dirty="0">
                <a:latin typeface="Open Sans" panose="020B0606030504020204" pitchFamily="34" charset="0"/>
                <a:ea typeface="Open Sans" panose="020B0606030504020204" pitchFamily="34" charset="0"/>
                <a:cs typeface="Open Sans" panose="020B0606030504020204" pitchFamily="34" charset="0"/>
              </a:rPr>
              <a:t>f</a:t>
            </a:r>
            <a:r>
              <a:rPr lang="pl-PL" sz="2000" dirty="0">
                <a:effectLst/>
                <a:latin typeface="Open Sans" panose="020B0606030504020204" pitchFamily="34" charset="0"/>
                <a:ea typeface="Open Sans" panose="020B0606030504020204" pitchFamily="34" charset="0"/>
                <a:cs typeface="Open Sans" panose="020B0606030504020204" pitchFamily="34" charset="0"/>
              </a:rPr>
              <a:t>orma edukacyjna musi być związana z zakresem prac KM i obszarem zainteresowania PT FE</a:t>
            </a:r>
          </a:p>
          <a:p>
            <a:r>
              <a:rPr lang="pl-PL" sz="2000" dirty="0">
                <a:latin typeface="Open Sans" panose="020B0606030504020204" pitchFamily="34" charset="0"/>
                <a:ea typeface="Open Sans" panose="020B0606030504020204" pitchFamily="34" charset="0"/>
                <a:cs typeface="Open Sans" panose="020B0606030504020204" pitchFamily="34" charset="0"/>
              </a:rPr>
              <a:t>f</a:t>
            </a:r>
            <a:r>
              <a:rPr lang="pl-PL" sz="2000" dirty="0">
                <a:effectLst/>
                <a:latin typeface="Open Sans" panose="020B0606030504020204" pitchFamily="34" charset="0"/>
                <a:ea typeface="Open Sans" panose="020B0606030504020204" pitchFamily="34" charset="0"/>
                <a:cs typeface="Open Sans" panose="020B0606030504020204" pitchFamily="34" charset="0"/>
              </a:rPr>
              <a:t>ormy edukacyjne to każda możliwa forma podnoszenia kompetencji np. szkolenie, warsztat, seminarium, konferencja, itp.</a:t>
            </a:r>
          </a:p>
          <a:p>
            <a:r>
              <a:rPr lang="pl-PL" sz="2000" b="1" dirty="0">
                <a:latin typeface="Open Sans" panose="020B0606030504020204" pitchFamily="34" charset="0"/>
                <a:ea typeface="Open Sans" panose="020B0606030504020204" pitchFamily="34" charset="0"/>
                <a:cs typeface="Open Sans" panose="020B0606030504020204" pitchFamily="34" charset="0"/>
              </a:rPr>
              <a:t>w</a:t>
            </a:r>
            <a:r>
              <a:rPr lang="pl-PL" sz="2000" b="1" dirty="0">
                <a:effectLst/>
                <a:latin typeface="Open Sans" panose="020B0606030504020204" pitchFamily="34" charset="0"/>
                <a:ea typeface="Open Sans" panose="020B0606030504020204" pitchFamily="34" charset="0"/>
                <a:cs typeface="Open Sans" panose="020B0606030504020204" pitchFamily="34" charset="0"/>
              </a:rPr>
              <a:t>  przypadku wykazania udziału tylko w jednej formie edukacyjnej, stawka nie zostanie wypłacona (nie ma możliwości wypłacenia połowy stawki)! </a:t>
            </a:r>
          </a:p>
          <a:p>
            <a:r>
              <a:rPr lang="pl-PL" sz="2000" b="1" dirty="0">
                <a:latin typeface="Open Sans" panose="020B0606030504020204" pitchFamily="34" charset="0"/>
                <a:ea typeface="Open Sans" panose="020B0606030504020204" pitchFamily="34" charset="0"/>
                <a:cs typeface="Open Sans" panose="020B0606030504020204" pitchFamily="34" charset="0"/>
              </a:rPr>
              <a:t>d</a:t>
            </a:r>
            <a:r>
              <a:rPr lang="pl-PL" sz="2000" b="1" dirty="0">
                <a:effectLst/>
                <a:latin typeface="Open Sans" panose="020B0606030504020204" pitchFamily="34" charset="0"/>
                <a:ea typeface="Open Sans" panose="020B0606030504020204" pitchFamily="34" charset="0"/>
                <a:cs typeface="Open Sans" panose="020B0606030504020204" pitchFamily="34" charset="0"/>
              </a:rPr>
              <a:t>okumenty potwierdzające realizację: </a:t>
            </a:r>
            <a:r>
              <a:rPr lang="pl-PL" sz="2000" dirty="0">
                <a:effectLst/>
                <a:latin typeface="Open Sans" panose="020B0606030504020204" pitchFamily="34" charset="0"/>
                <a:ea typeface="Open Sans" panose="020B0606030504020204" pitchFamily="34" charset="0"/>
                <a:cs typeface="Open Sans" panose="020B0606030504020204" pitchFamily="34" charset="0"/>
              </a:rPr>
              <a:t>2 dokumenty potwierdzające udział członka KM lub jego zastępcy w dwóch formach edukacyjnych (certyfikat, dyplom, zaświadczenie organizatora potwierdzające udział członka KM lub zastępcy w formie edukacyjnej)</a:t>
            </a:r>
          </a:p>
          <a:p>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endParaRPr lang="pl-PL" sz="200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Symbol zastępczy numeru slajdu 3">
            <a:extLst>
              <a:ext uri="{FF2B5EF4-FFF2-40B4-BE49-F238E27FC236}">
                <a16:creationId xmlns:a16="http://schemas.microsoft.com/office/drawing/2014/main" id="{8B61C670-63B5-46BA-8018-20F6E5182F64}"/>
              </a:ext>
            </a:extLst>
          </p:cNvPr>
          <p:cNvSpPr>
            <a:spLocks noGrp="1"/>
          </p:cNvSpPr>
          <p:nvPr>
            <p:ph type="sldNum" sz="quarter" idx="10"/>
          </p:nvPr>
        </p:nvSpPr>
        <p:spPr/>
        <p:txBody>
          <a:bodyPr/>
          <a:lstStyle/>
          <a:p>
            <a:fld id="{EB4015AA-59F6-416B-87A6-8E3D940284E2}" type="slidenum">
              <a:rPr lang="pl-PL" smtClean="0"/>
              <a:pPr/>
              <a:t>4</a:t>
            </a:fld>
            <a:endParaRPr lang="pl-PL" dirty="0"/>
          </a:p>
        </p:txBody>
      </p:sp>
    </p:spTree>
    <p:extLst>
      <p:ext uri="{BB962C8B-B14F-4D97-AF65-F5344CB8AC3E}">
        <p14:creationId xmlns:p14="http://schemas.microsoft.com/office/powerpoint/2010/main" val="2292850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715B6F-2DA2-4FE9-B5FB-D4A3A12C4E0D}"/>
              </a:ext>
            </a:extLst>
          </p:cNvPr>
          <p:cNvSpPr>
            <a:spLocks noGrp="1"/>
          </p:cNvSpPr>
          <p:nvPr>
            <p:ph type="title"/>
          </p:nvPr>
        </p:nvSpPr>
        <p:spPr>
          <a:xfrm>
            <a:off x="1025525" y="899836"/>
            <a:ext cx="8784877" cy="1080001"/>
          </a:xfrm>
        </p:spPr>
        <p:txBody>
          <a:bodyPr>
            <a:normAutofit fontScale="90000"/>
          </a:bodyPr>
          <a:lstStyle/>
          <a:p>
            <a:r>
              <a:rPr lang="pl-PL" sz="2800" dirty="0">
                <a:latin typeface="Open Sans" panose="020B0606030504020204" pitchFamily="34" charset="0"/>
                <a:ea typeface="Open Sans" panose="020B0606030504020204" pitchFamily="34" charset="0"/>
                <a:cs typeface="Open Sans" panose="020B0606030504020204" pitchFamily="34" charset="0"/>
              </a:rPr>
              <a:t>Stawka jednostkowa na przygotowanie do posiedzeń KM </a:t>
            </a:r>
            <a:br>
              <a:rPr lang="pl-PL" sz="2800" dirty="0">
                <a:latin typeface="Open Sans" panose="020B0606030504020204" pitchFamily="34" charset="0"/>
                <a:ea typeface="Open Sans" panose="020B0606030504020204" pitchFamily="34" charset="0"/>
                <a:cs typeface="Open Sans" panose="020B0606030504020204" pitchFamily="34" charset="0"/>
              </a:rPr>
            </a:br>
            <a:br>
              <a:rPr lang="pl-PL" dirty="0"/>
            </a:br>
            <a:r>
              <a:rPr lang="pl-PL" dirty="0"/>
              <a:t> </a:t>
            </a:r>
          </a:p>
        </p:txBody>
      </p:sp>
      <p:sp>
        <p:nvSpPr>
          <p:cNvPr id="3" name="Symbol zastępczy zawartości 2">
            <a:extLst>
              <a:ext uri="{FF2B5EF4-FFF2-40B4-BE49-F238E27FC236}">
                <a16:creationId xmlns:a16="http://schemas.microsoft.com/office/drawing/2014/main" id="{146E2ED2-E0AA-442D-A22F-7F0F156AE8A7}"/>
              </a:ext>
            </a:extLst>
          </p:cNvPr>
          <p:cNvSpPr>
            <a:spLocks noGrp="1"/>
          </p:cNvSpPr>
          <p:nvPr>
            <p:ph idx="1"/>
          </p:nvPr>
        </p:nvSpPr>
        <p:spPr/>
        <p:txBody>
          <a:bodyPr>
            <a:normAutofit/>
          </a:bodyPr>
          <a:lstStyle/>
          <a:p>
            <a:r>
              <a:rPr lang="pl-PL" sz="2000" b="1" dirty="0">
                <a:latin typeface="Open Sans" panose="020B0606030504020204" pitchFamily="34" charset="0"/>
                <a:ea typeface="Open Sans" panose="020B0606030504020204" pitchFamily="34" charset="0"/>
                <a:cs typeface="Open Sans" panose="020B0606030504020204" pitchFamily="34" charset="0"/>
              </a:rPr>
              <a:t>limit: </a:t>
            </a:r>
            <a:r>
              <a:rPr lang="pl-PL" sz="2000" dirty="0">
                <a:latin typeface="Open Sans" panose="020B0606030504020204" pitchFamily="34" charset="0"/>
                <a:ea typeface="Open Sans" panose="020B0606030504020204" pitchFamily="34" charset="0"/>
                <a:cs typeface="Open Sans" panose="020B0606030504020204" pitchFamily="34" charset="0"/>
              </a:rPr>
              <a:t>3</a:t>
            </a:r>
            <a:r>
              <a:rPr lang="pl-PL" sz="2000" dirty="0">
                <a:effectLst/>
                <a:latin typeface="Open Sans" panose="020B0606030504020204" pitchFamily="34" charset="0"/>
                <a:ea typeface="Open Sans" panose="020B0606030504020204" pitchFamily="34" charset="0"/>
                <a:cs typeface="Open Sans" panose="020B0606030504020204" pitchFamily="34" charset="0"/>
              </a:rPr>
              <a:t> </a:t>
            </a:r>
            <a:r>
              <a:rPr lang="pl-PL" sz="2000" dirty="0">
                <a:latin typeface="Open Sans" panose="020B0606030504020204" pitchFamily="34" charset="0"/>
                <a:ea typeface="Open Sans" panose="020B0606030504020204" pitchFamily="34" charset="0"/>
                <a:cs typeface="Open Sans" panose="020B0606030504020204" pitchFamily="34" charset="0"/>
              </a:rPr>
              <a:t>s</a:t>
            </a:r>
            <a:r>
              <a:rPr lang="pl-PL" sz="2000" dirty="0">
                <a:effectLst/>
                <a:latin typeface="Open Sans" panose="020B0606030504020204" pitchFamily="34" charset="0"/>
                <a:ea typeface="Open Sans" panose="020B0606030504020204" pitchFamily="34" charset="0"/>
                <a:cs typeface="Open Sans" panose="020B0606030504020204" pitchFamily="34" charset="0"/>
              </a:rPr>
              <a:t>potkania konsultacyjne ze środowiskiem (w formule stacjonarnej albo hybrydowej) w danym roku kalendarzowym</a:t>
            </a:r>
          </a:p>
          <a:p>
            <a:r>
              <a:rPr lang="pl-PL" sz="2000" dirty="0">
                <a:latin typeface="Open Sans" panose="020B0606030504020204" pitchFamily="34" charset="0"/>
                <a:ea typeface="Open Sans" panose="020B0606030504020204" pitchFamily="34" charset="0"/>
                <a:cs typeface="Open Sans" panose="020B0606030504020204" pitchFamily="34" charset="0"/>
              </a:rPr>
              <a:t>maksymalnie 3 stawki na rok</a:t>
            </a:r>
          </a:p>
          <a:p>
            <a:r>
              <a:rPr lang="pl-PL" sz="2000" dirty="0">
                <a:latin typeface="Open Sans" panose="020B0606030504020204" pitchFamily="34" charset="0"/>
                <a:ea typeface="Open Sans" panose="020B0606030504020204" pitchFamily="34" charset="0"/>
                <a:cs typeface="Open Sans" panose="020B0606030504020204" pitchFamily="34" charset="0"/>
              </a:rPr>
              <a:t>s</a:t>
            </a:r>
            <a:r>
              <a:rPr lang="pl-PL" sz="2000" dirty="0">
                <a:effectLst/>
                <a:latin typeface="Open Sans" panose="020B0606030504020204" pitchFamily="34" charset="0"/>
                <a:ea typeface="Open Sans" panose="020B0606030504020204" pitchFamily="34" charset="0"/>
                <a:cs typeface="Open Sans" panose="020B0606030504020204" pitchFamily="34" charset="0"/>
              </a:rPr>
              <a:t>potkanie jest kwalifikowalne pod warunkiem, że będzie w nim uczestniczyć co najmniej 12 osób </a:t>
            </a:r>
          </a:p>
          <a:p>
            <a:r>
              <a:rPr lang="pl-PL" sz="2000" b="1" dirty="0">
                <a:latin typeface="Open Sans" panose="020B0606030504020204" pitchFamily="34" charset="0"/>
                <a:ea typeface="Open Sans" panose="020B0606030504020204" pitchFamily="34" charset="0"/>
                <a:cs typeface="Open Sans" panose="020B0606030504020204" pitchFamily="34" charset="0"/>
              </a:rPr>
              <a:t>w</a:t>
            </a:r>
            <a:r>
              <a:rPr lang="pl-PL" sz="2000" b="1" dirty="0">
                <a:effectLst/>
                <a:latin typeface="Open Sans" panose="020B0606030504020204" pitchFamily="34" charset="0"/>
                <a:ea typeface="Open Sans" panose="020B0606030504020204" pitchFamily="34" charset="0"/>
                <a:cs typeface="Open Sans" panose="020B0606030504020204" pitchFamily="34" charset="0"/>
              </a:rPr>
              <a:t> przypadku organizacji spotkania konsultacyjnego w formule hybrydowej stawka będzie kwalifikowalna, o ile w spotkaniu stacjonarnie również będzie uczestniczyć minimum 12 osób!</a:t>
            </a:r>
          </a:p>
          <a:p>
            <a:r>
              <a:rPr lang="pl-PL" sz="2000" b="1" dirty="0">
                <a:latin typeface="Open Sans" panose="020B0606030504020204" pitchFamily="34" charset="0"/>
                <a:ea typeface="Open Sans" panose="020B0606030504020204" pitchFamily="34" charset="0"/>
                <a:cs typeface="Open Sans" panose="020B0606030504020204" pitchFamily="34" charset="0"/>
              </a:rPr>
              <a:t>dokumenty potwierdzające realizację: </a:t>
            </a:r>
            <a:r>
              <a:rPr lang="pl-PL" sz="2000" dirty="0">
                <a:effectLst/>
                <a:latin typeface="Open Sans" panose="020B0606030504020204" pitchFamily="34" charset="0"/>
                <a:ea typeface="Open Sans" panose="020B0606030504020204" pitchFamily="34" charset="0"/>
                <a:cs typeface="Open Sans" panose="020B0606030504020204" pitchFamily="34" charset="0"/>
              </a:rPr>
              <a:t>sprawozdania partnera KM </a:t>
            </a:r>
            <a:br>
              <a:rPr lang="pl-PL" sz="2000" dirty="0">
                <a:effectLst/>
                <a:latin typeface="Open Sans" panose="020B0606030504020204" pitchFamily="34" charset="0"/>
                <a:ea typeface="Open Sans" panose="020B0606030504020204" pitchFamily="34" charset="0"/>
                <a:cs typeface="Open Sans" panose="020B0606030504020204" pitchFamily="34" charset="0"/>
              </a:rPr>
            </a:br>
            <a:r>
              <a:rPr lang="pl-PL" sz="2000" dirty="0">
                <a:effectLst/>
                <a:latin typeface="Open Sans" panose="020B0606030504020204" pitchFamily="34" charset="0"/>
                <a:ea typeface="Open Sans" panose="020B0606030504020204" pitchFamily="34" charset="0"/>
                <a:cs typeface="Open Sans" panose="020B0606030504020204" pitchFamily="34" charset="0"/>
              </a:rPr>
              <a:t>z organizacji spotkań konsultacyjnych w liczbie odpowiadającej wybranej stawce (od 1 do 3 spotkań w roku kalendarzowym) wg wzoru wraz z imienną listą obecności </a:t>
            </a:r>
            <a:endParaRPr lang="pl-PL" sz="2000" b="1" dirty="0">
              <a:effectLst/>
              <a:latin typeface="Open Sans" panose="020B0606030504020204" pitchFamily="34" charset="0"/>
              <a:ea typeface="Open Sans" panose="020B0606030504020204" pitchFamily="34" charset="0"/>
              <a:cs typeface="Open Sans" panose="020B0606030504020204" pitchFamily="34" charset="0"/>
            </a:endParaRPr>
          </a:p>
          <a:p>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endParaRPr lang="pl-PL" sz="200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Symbol zastępczy numeru slajdu 3">
            <a:extLst>
              <a:ext uri="{FF2B5EF4-FFF2-40B4-BE49-F238E27FC236}">
                <a16:creationId xmlns:a16="http://schemas.microsoft.com/office/drawing/2014/main" id="{8B61C670-63B5-46BA-8018-20F6E5182F64}"/>
              </a:ext>
            </a:extLst>
          </p:cNvPr>
          <p:cNvSpPr>
            <a:spLocks noGrp="1"/>
          </p:cNvSpPr>
          <p:nvPr>
            <p:ph type="sldNum" sz="quarter" idx="10"/>
          </p:nvPr>
        </p:nvSpPr>
        <p:spPr/>
        <p:txBody>
          <a:bodyPr/>
          <a:lstStyle/>
          <a:p>
            <a:fld id="{EB4015AA-59F6-416B-87A6-8E3D940284E2}" type="slidenum">
              <a:rPr lang="pl-PL" smtClean="0"/>
              <a:pPr/>
              <a:t>5</a:t>
            </a:fld>
            <a:endParaRPr lang="pl-PL" dirty="0"/>
          </a:p>
        </p:txBody>
      </p:sp>
    </p:spTree>
    <p:extLst>
      <p:ext uri="{BB962C8B-B14F-4D97-AF65-F5344CB8AC3E}">
        <p14:creationId xmlns:p14="http://schemas.microsoft.com/office/powerpoint/2010/main" val="901846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715B6F-2DA2-4FE9-B5FB-D4A3A12C4E0D}"/>
              </a:ext>
            </a:extLst>
          </p:cNvPr>
          <p:cNvSpPr>
            <a:spLocks noGrp="1"/>
          </p:cNvSpPr>
          <p:nvPr>
            <p:ph type="title"/>
          </p:nvPr>
        </p:nvSpPr>
        <p:spPr>
          <a:xfrm>
            <a:off x="1025525" y="899836"/>
            <a:ext cx="8784877" cy="1080001"/>
          </a:xfrm>
        </p:spPr>
        <p:txBody>
          <a:bodyPr>
            <a:normAutofit fontScale="90000"/>
          </a:bodyPr>
          <a:lstStyle/>
          <a:p>
            <a:r>
              <a:rPr lang="pl-PL" dirty="0">
                <a:effectLst/>
                <a:latin typeface="Arial" panose="020B0604020202020204" pitchFamily="34" charset="0"/>
                <a:ea typeface="Calibri" panose="020F0502020204030204" pitchFamily="34" charset="0"/>
              </a:rPr>
              <a:t>Stawka jednostkowa na zewnętrzne wsparcie doradcze dla partnera KM</a:t>
            </a:r>
            <a:br>
              <a:rPr lang="pl-PL" dirty="0">
                <a:latin typeface="Open Sans" panose="020B0606030504020204" pitchFamily="34" charset="0"/>
                <a:ea typeface="Open Sans" panose="020B0606030504020204" pitchFamily="34" charset="0"/>
                <a:cs typeface="Open Sans" panose="020B0606030504020204" pitchFamily="34" charset="0"/>
              </a:rPr>
            </a:br>
            <a:br>
              <a:rPr lang="pl-PL" dirty="0"/>
            </a:br>
            <a:r>
              <a:rPr lang="pl-PL" dirty="0"/>
              <a:t> </a:t>
            </a:r>
          </a:p>
        </p:txBody>
      </p:sp>
      <p:sp>
        <p:nvSpPr>
          <p:cNvPr id="3" name="Symbol zastępczy zawartości 2">
            <a:extLst>
              <a:ext uri="{FF2B5EF4-FFF2-40B4-BE49-F238E27FC236}">
                <a16:creationId xmlns:a16="http://schemas.microsoft.com/office/drawing/2014/main" id="{146E2ED2-E0AA-442D-A22F-7F0F156AE8A7}"/>
              </a:ext>
            </a:extLst>
          </p:cNvPr>
          <p:cNvSpPr>
            <a:spLocks noGrp="1"/>
          </p:cNvSpPr>
          <p:nvPr>
            <p:ph idx="1"/>
          </p:nvPr>
        </p:nvSpPr>
        <p:spPr/>
        <p:txBody>
          <a:bodyPr>
            <a:normAutofit fontScale="92500"/>
          </a:bodyPr>
          <a:lstStyle/>
          <a:p>
            <a:r>
              <a:rPr lang="pl-PL" sz="2000" b="1" dirty="0">
                <a:latin typeface="Open Sans" panose="020B0606030504020204" pitchFamily="34" charset="0"/>
                <a:ea typeface="Open Sans" panose="020B0606030504020204" pitchFamily="34" charset="0"/>
                <a:cs typeface="Open Sans" panose="020B0606030504020204" pitchFamily="34" charset="0"/>
              </a:rPr>
              <a:t>limit: </a:t>
            </a:r>
            <a:r>
              <a:rPr lang="pl-PL" sz="2000" dirty="0">
                <a:latin typeface="Open Sans" panose="020B0606030504020204" pitchFamily="34" charset="0"/>
                <a:ea typeface="Open Sans" panose="020B0606030504020204" pitchFamily="34" charset="0"/>
                <a:cs typeface="Open Sans" panose="020B0606030504020204" pitchFamily="34" charset="0"/>
              </a:rPr>
              <a:t>10</a:t>
            </a:r>
            <a:r>
              <a:rPr lang="pl-PL" sz="2000" dirty="0">
                <a:effectLst/>
                <a:latin typeface="Open Sans" panose="020B0606030504020204" pitchFamily="34" charset="0"/>
                <a:ea typeface="Open Sans" panose="020B0606030504020204" pitchFamily="34" charset="0"/>
                <a:cs typeface="Open Sans" panose="020B0606030504020204" pitchFamily="34" charset="0"/>
              </a:rPr>
              <a:t> </a:t>
            </a:r>
            <a:r>
              <a:rPr lang="pl-PL" sz="2000" dirty="0">
                <a:latin typeface="Open Sans" panose="020B0606030504020204" pitchFamily="34" charset="0"/>
                <a:ea typeface="Open Sans" panose="020B0606030504020204" pitchFamily="34" charset="0"/>
                <a:cs typeface="Open Sans" panose="020B0606030504020204" pitchFamily="34" charset="0"/>
              </a:rPr>
              <a:t>godzin zegarowych </a:t>
            </a:r>
            <a:r>
              <a:rPr lang="pl-PL" sz="2000" dirty="0">
                <a:effectLst/>
                <a:latin typeface="Open Sans" panose="020B0606030504020204" pitchFamily="34" charset="0"/>
                <a:ea typeface="Open Sans" panose="020B0606030504020204" pitchFamily="34" charset="0"/>
                <a:cs typeface="Open Sans" panose="020B0606030504020204" pitchFamily="34" charset="0"/>
              </a:rPr>
              <a:t>w danym roku kalendarzowym</a:t>
            </a:r>
          </a:p>
          <a:p>
            <a:r>
              <a:rPr lang="pl-PL" sz="2000" dirty="0">
                <a:latin typeface="Open Sans" panose="020B0606030504020204" pitchFamily="34" charset="0"/>
                <a:ea typeface="Open Sans" panose="020B0606030504020204" pitchFamily="34" charset="0"/>
                <a:cs typeface="Open Sans" panose="020B0606030504020204" pitchFamily="34" charset="0"/>
              </a:rPr>
              <a:t>maksymalnie 10 stawek na rok</a:t>
            </a:r>
          </a:p>
          <a:p>
            <a:r>
              <a:rPr lang="pl-PL" sz="2000" dirty="0">
                <a:effectLst/>
                <a:latin typeface="Open Sans" panose="020B0606030504020204" pitchFamily="34" charset="0"/>
                <a:ea typeface="Open Sans" panose="020B0606030504020204" pitchFamily="34" charset="0"/>
                <a:cs typeface="Open Sans" panose="020B0606030504020204" pitchFamily="34" charset="0"/>
              </a:rPr>
              <a:t>partner KM wykaże zlecenie usługi doradczej oraz je przeprowadzenie przez podmiot zewnętrzny, w stosunku do partnera KM</a:t>
            </a:r>
          </a:p>
          <a:p>
            <a:r>
              <a:rPr lang="pl-PL" sz="2000" b="1" dirty="0">
                <a:latin typeface="Open Sans" panose="020B0606030504020204" pitchFamily="34" charset="0"/>
                <a:ea typeface="Open Sans" panose="020B0606030504020204" pitchFamily="34" charset="0"/>
                <a:cs typeface="Open Sans" panose="020B0606030504020204" pitchFamily="34" charset="0"/>
              </a:rPr>
              <a:t>dokumenty potwierdzające realizację:</a:t>
            </a:r>
          </a:p>
          <a:p>
            <a:pPr marL="542925" indent="-276225">
              <a:buFont typeface="Wingdings" panose="05000000000000000000" pitchFamily="2" charset="2"/>
              <a:buChar char="§"/>
            </a:pPr>
            <a:r>
              <a:rPr lang="pl-PL" sz="2000" dirty="0">
                <a:latin typeface="Open Sans" panose="020B0606030504020204" pitchFamily="34" charset="0"/>
                <a:ea typeface="Open Sans" panose="020B0606030504020204" pitchFamily="34" charset="0"/>
                <a:cs typeface="Open Sans" panose="020B0606030504020204" pitchFamily="34" charset="0"/>
              </a:rPr>
              <a:t>z</a:t>
            </a:r>
            <a:r>
              <a:rPr lang="pl-PL" sz="2000" dirty="0">
                <a:effectLst/>
                <a:latin typeface="Open Sans" panose="020B0606030504020204" pitchFamily="34" charset="0"/>
                <a:ea typeface="Open Sans" panose="020B0606030504020204" pitchFamily="34" charset="0"/>
                <a:cs typeface="Open Sans" panose="020B0606030504020204" pitchFamily="34" charset="0"/>
              </a:rPr>
              <a:t>lecenie wsparcia doradczego podmiotowi zewnętrznemu (mail/pismo) </a:t>
            </a:r>
          </a:p>
          <a:p>
            <a:pPr marL="542925" indent="-276225">
              <a:buFont typeface="Wingdings" panose="05000000000000000000" pitchFamily="2" charset="2"/>
              <a:buChar char="§"/>
            </a:pPr>
            <a:r>
              <a:rPr lang="pl-PL" sz="2000" dirty="0">
                <a:latin typeface="Open Sans" panose="020B0606030504020204" pitchFamily="34" charset="0"/>
                <a:ea typeface="Open Sans" panose="020B0606030504020204" pitchFamily="34" charset="0"/>
                <a:cs typeface="Open Sans" panose="020B0606030504020204" pitchFamily="34" charset="0"/>
              </a:rPr>
              <a:t>wycena liczby godzin usługi wsparcia doradczego wykonana przez podmiot zewnętrzny (mail/pismo)</a:t>
            </a:r>
          </a:p>
          <a:p>
            <a:pPr marL="542925" indent="-276225">
              <a:buFont typeface="Wingdings" panose="05000000000000000000" pitchFamily="2" charset="2"/>
              <a:buChar char="§"/>
            </a:pPr>
            <a:r>
              <a:rPr lang="pl-PL" sz="2100" dirty="0">
                <a:effectLst/>
                <a:latin typeface="Open Sans" panose="020B0606030504020204" pitchFamily="34" charset="0"/>
                <a:ea typeface="Open Sans" panose="020B0606030504020204" pitchFamily="34" charset="0"/>
                <a:cs typeface="Open Sans" panose="020B0606030504020204" pitchFamily="34" charset="0"/>
              </a:rPr>
              <a:t>pisemna analiza, opinia lub raport wynikający ze wsparcia doradczego przygotowana przez eksperta zewnętrznego, która po przekazaniu będzie podlegać udostępnieniu przez Ministra za pomocą poczty elektronicznej do wszystkich członków oraz obserwatorów KM</a:t>
            </a:r>
            <a:endParaRPr lang="pl-PL" sz="2100" dirty="0">
              <a:latin typeface="Open Sans" panose="020B0606030504020204" pitchFamily="34" charset="0"/>
              <a:ea typeface="Open Sans" panose="020B0606030504020204" pitchFamily="34" charset="0"/>
              <a:cs typeface="Open Sans" panose="020B0606030504020204" pitchFamily="34" charset="0"/>
            </a:endParaRPr>
          </a:p>
          <a:p>
            <a:pPr marL="542925" indent="-276225">
              <a:buFont typeface="Wingdings" panose="05000000000000000000" pitchFamily="2" charset="2"/>
              <a:buChar char="§"/>
            </a:pP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marL="542925" indent="-276225">
              <a:buFont typeface="Wingdings" panose="05000000000000000000" pitchFamily="2" charset="2"/>
              <a:buChar char="§"/>
            </a:pP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endParaRPr lang="pl-PL" sz="200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Symbol zastępczy numeru slajdu 3">
            <a:extLst>
              <a:ext uri="{FF2B5EF4-FFF2-40B4-BE49-F238E27FC236}">
                <a16:creationId xmlns:a16="http://schemas.microsoft.com/office/drawing/2014/main" id="{8B61C670-63B5-46BA-8018-20F6E5182F64}"/>
              </a:ext>
            </a:extLst>
          </p:cNvPr>
          <p:cNvSpPr>
            <a:spLocks noGrp="1"/>
          </p:cNvSpPr>
          <p:nvPr>
            <p:ph type="sldNum" sz="quarter" idx="10"/>
          </p:nvPr>
        </p:nvSpPr>
        <p:spPr/>
        <p:txBody>
          <a:bodyPr/>
          <a:lstStyle/>
          <a:p>
            <a:fld id="{EB4015AA-59F6-416B-87A6-8E3D940284E2}" type="slidenum">
              <a:rPr lang="pl-PL" smtClean="0"/>
              <a:pPr/>
              <a:t>6</a:t>
            </a:fld>
            <a:endParaRPr lang="pl-PL" dirty="0"/>
          </a:p>
        </p:txBody>
      </p:sp>
    </p:spTree>
    <p:extLst>
      <p:ext uri="{BB962C8B-B14F-4D97-AF65-F5344CB8AC3E}">
        <p14:creationId xmlns:p14="http://schemas.microsoft.com/office/powerpoint/2010/main" val="1690957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715B6F-2DA2-4FE9-B5FB-D4A3A12C4E0D}"/>
              </a:ext>
            </a:extLst>
          </p:cNvPr>
          <p:cNvSpPr>
            <a:spLocks noGrp="1"/>
          </p:cNvSpPr>
          <p:nvPr>
            <p:ph type="title"/>
          </p:nvPr>
        </p:nvSpPr>
        <p:spPr>
          <a:xfrm>
            <a:off x="1025525" y="899836"/>
            <a:ext cx="8784877" cy="1080001"/>
          </a:xfrm>
        </p:spPr>
        <p:txBody>
          <a:bodyPr>
            <a:normAutofit fontScale="90000"/>
          </a:bodyPr>
          <a:lstStyle/>
          <a:p>
            <a:r>
              <a:rPr lang="pl-PL" dirty="0">
                <a:effectLst/>
                <a:latin typeface="Arial" panose="020B0604020202020204" pitchFamily="34" charset="0"/>
                <a:ea typeface="Calibri" panose="020F0502020204030204" pitchFamily="34" charset="0"/>
              </a:rPr>
              <a:t>Umowa dotacji</a:t>
            </a:r>
            <a:br>
              <a:rPr lang="pl-PL" dirty="0">
                <a:latin typeface="Open Sans" panose="020B0606030504020204" pitchFamily="34" charset="0"/>
                <a:ea typeface="Open Sans" panose="020B0606030504020204" pitchFamily="34" charset="0"/>
                <a:cs typeface="Open Sans" panose="020B0606030504020204" pitchFamily="34" charset="0"/>
              </a:rPr>
            </a:br>
            <a:br>
              <a:rPr lang="pl-PL" dirty="0"/>
            </a:br>
            <a:r>
              <a:rPr lang="pl-PL" dirty="0"/>
              <a:t> </a:t>
            </a:r>
          </a:p>
        </p:txBody>
      </p:sp>
      <p:sp>
        <p:nvSpPr>
          <p:cNvPr id="3" name="Symbol zastępczy zawartości 2">
            <a:extLst>
              <a:ext uri="{FF2B5EF4-FFF2-40B4-BE49-F238E27FC236}">
                <a16:creationId xmlns:a16="http://schemas.microsoft.com/office/drawing/2014/main" id="{146E2ED2-E0AA-442D-A22F-7F0F156AE8A7}"/>
              </a:ext>
            </a:extLst>
          </p:cNvPr>
          <p:cNvSpPr>
            <a:spLocks noGrp="1"/>
          </p:cNvSpPr>
          <p:nvPr>
            <p:ph idx="1"/>
          </p:nvPr>
        </p:nvSpPr>
        <p:spPr>
          <a:xfrm>
            <a:off x="1025907" y="1547589"/>
            <a:ext cx="8640382" cy="5112250"/>
          </a:xfrm>
        </p:spPr>
        <p:txBody>
          <a:bodyPr>
            <a:normAutofit/>
          </a:bodyPr>
          <a:lstStyle/>
          <a:p>
            <a:pPr marL="542925" indent="-276225">
              <a:buFont typeface="Wingdings" panose="05000000000000000000" pitchFamily="2" charset="2"/>
              <a:buChar char="§"/>
            </a:pP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marL="542925" indent="-276225">
              <a:buFont typeface="Wingdings" panose="05000000000000000000" pitchFamily="2" charset="2"/>
              <a:buChar char="§"/>
            </a:pPr>
            <a:r>
              <a:rPr lang="pl-PL" sz="2000" dirty="0">
                <a:latin typeface="Open Sans" panose="020B0606030504020204" pitchFamily="34" charset="0"/>
                <a:ea typeface="Open Sans" panose="020B0606030504020204" pitchFamily="34" charset="0"/>
                <a:cs typeface="Open Sans" panose="020B0606030504020204" pitchFamily="34" charset="0"/>
              </a:rPr>
              <a:t>zawierana na cały okres udziału partnera w KM (począwszy od 2025 do końca 2029 roku)</a:t>
            </a:r>
          </a:p>
          <a:p>
            <a:pPr marL="542925" indent="-276225">
              <a:buFont typeface="Wingdings" panose="05000000000000000000" pitchFamily="2" charset="2"/>
              <a:buChar char="§"/>
            </a:pPr>
            <a:r>
              <a:rPr lang="pl-PL" sz="2000" dirty="0">
                <a:latin typeface="Open Sans" panose="020B0606030504020204" pitchFamily="34" charset="0"/>
                <a:ea typeface="Open Sans" panose="020B0606030504020204" pitchFamily="34" charset="0"/>
                <a:cs typeface="Open Sans" panose="020B0606030504020204" pitchFamily="34" charset="0"/>
              </a:rPr>
              <a:t>wysokość dotacji celowej wnioskowanej przez Partnera na dany rok jest wskazywana we wniosku o udzielenie dotacji celowej złożonym w formie elektronicznej (tj. opatrzonym kwalifikowanym podpisem elektronicznym)</a:t>
            </a:r>
          </a:p>
          <a:p>
            <a:pPr marL="542925" indent="-276225">
              <a:buFont typeface="Wingdings" panose="05000000000000000000" pitchFamily="2" charset="2"/>
              <a:buChar char="§"/>
            </a:pPr>
            <a:r>
              <a:rPr lang="pl-PL" sz="2000" dirty="0">
                <a:latin typeface="Open Sans" panose="020B0606030504020204" pitchFamily="34" charset="0"/>
                <a:ea typeface="Open Sans" panose="020B0606030504020204" pitchFamily="34" charset="0"/>
                <a:cs typeface="Open Sans" panose="020B0606030504020204" pitchFamily="34" charset="0"/>
              </a:rPr>
              <a:t>od 2-15 stycznia każdego roku jest składany wniosek o dotację.</a:t>
            </a:r>
          </a:p>
          <a:p>
            <a:pPr marL="542925" indent="-276225">
              <a:buFont typeface="Wingdings" panose="05000000000000000000" pitchFamily="2" charset="2"/>
              <a:buChar char="§"/>
            </a:pPr>
            <a:r>
              <a:rPr lang="pl-PL" sz="2000" dirty="0">
                <a:latin typeface="Open Sans" panose="020B0606030504020204" pitchFamily="34" charset="0"/>
                <a:ea typeface="Open Sans" panose="020B0606030504020204" pitchFamily="34" charset="0"/>
                <a:cs typeface="Open Sans" panose="020B0606030504020204" pitchFamily="34" charset="0"/>
              </a:rPr>
              <a:t>do 15 marca wypłata 70% środków dotacji na dany rok</a:t>
            </a:r>
          </a:p>
          <a:p>
            <a:pPr marL="542925" indent="-276225">
              <a:buFont typeface="Wingdings" panose="05000000000000000000" pitchFamily="2" charset="2"/>
              <a:buChar char="§"/>
            </a:pPr>
            <a:r>
              <a:rPr lang="pl-PL" sz="2000" dirty="0">
                <a:latin typeface="Open Sans" panose="020B0606030504020204" pitchFamily="34" charset="0"/>
                <a:ea typeface="Open Sans" panose="020B0606030504020204" pitchFamily="34" charset="0"/>
                <a:cs typeface="Open Sans" panose="020B0606030504020204" pitchFamily="34" charset="0"/>
              </a:rPr>
              <a:t>po realizacji każdego z działań w 50% można złożyć wniosek o wypłatę pozostałej części dotacji (wypłata w ciągu 15 dni)</a:t>
            </a:r>
          </a:p>
          <a:p>
            <a:pPr marL="542925" indent="-276225">
              <a:buFont typeface="Wingdings" panose="05000000000000000000" pitchFamily="2" charset="2"/>
              <a:buChar char="§"/>
            </a:pPr>
            <a:r>
              <a:rPr lang="pl-PL" sz="2000" dirty="0">
                <a:latin typeface="Open Sans" panose="020B0606030504020204" pitchFamily="34" charset="0"/>
                <a:ea typeface="Open Sans" panose="020B0606030504020204" pitchFamily="34" charset="0"/>
                <a:cs typeface="Open Sans" panose="020B0606030504020204" pitchFamily="34" charset="0"/>
              </a:rPr>
              <a:t>sprawozdanie z realizacji dotacji składane do 15 stycznia kolejnego roku</a:t>
            </a:r>
          </a:p>
          <a:p>
            <a:pPr marL="542925" indent="-276225">
              <a:buFont typeface="Wingdings" panose="05000000000000000000" pitchFamily="2" charset="2"/>
              <a:buChar char="§"/>
            </a:pPr>
            <a:endParaRPr lang="pl-PL" sz="2000" dirty="0">
              <a:latin typeface="Open Sans" panose="020B0606030504020204" pitchFamily="34" charset="0"/>
              <a:ea typeface="Open Sans" panose="020B0606030504020204" pitchFamily="34" charset="0"/>
              <a:cs typeface="Open Sans" panose="020B0606030504020204" pitchFamily="34" charset="0"/>
            </a:endParaRPr>
          </a:p>
          <a:p>
            <a:pPr marL="542925" indent="-276225">
              <a:buFont typeface="Wingdings" panose="05000000000000000000" pitchFamily="2" charset="2"/>
              <a:buChar char="§"/>
            </a:pP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marL="542925" indent="-276225">
              <a:buFont typeface="Wingdings" panose="05000000000000000000" pitchFamily="2" charset="2"/>
              <a:buChar char="§"/>
            </a:pP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endParaRPr lang="pl-PL" sz="200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Symbol zastępczy numeru slajdu 3">
            <a:extLst>
              <a:ext uri="{FF2B5EF4-FFF2-40B4-BE49-F238E27FC236}">
                <a16:creationId xmlns:a16="http://schemas.microsoft.com/office/drawing/2014/main" id="{8B61C670-63B5-46BA-8018-20F6E5182F64}"/>
              </a:ext>
            </a:extLst>
          </p:cNvPr>
          <p:cNvSpPr>
            <a:spLocks noGrp="1"/>
          </p:cNvSpPr>
          <p:nvPr>
            <p:ph type="sldNum" sz="quarter" idx="10"/>
          </p:nvPr>
        </p:nvSpPr>
        <p:spPr/>
        <p:txBody>
          <a:bodyPr/>
          <a:lstStyle/>
          <a:p>
            <a:fld id="{EB4015AA-59F6-416B-87A6-8E3D940284E2}" type="slidenum">
              <a:rPr lang="pl-PL" smtClean="0"/>
              <a:pPr/>
              <a:t>7</a:t>
            </a:fld>
            <a:endParaRPr lang="pl-PL" dirty="0"/>
          </a:p>
        </p:txBody>
      </p:sp>
    </p:spTree>
    <p:extLst>
      <p:ext uri="{BB962C8B-B14F-4D97-AF65-F5344CB8AC3E}">
        <p14:creationId xmlns:p14="http://schemas.microsoft.com/office/powerpoint/2010/main" val="410720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715B6F-2DA2-4FE9-B5FB-D4A3A12C4E0D}"/>
              </a:ext>
            </a:extLst>
          </p:cNvPr>
          <p:cNvSpPr>
            <a:spLocks noGrp="1"/>
          </p:cNvSpPr>
          <p:nvPr>
            <p:ph type="title"/>
          </p:nvPr>
        </p:nvSpPr>
        <p:spPr>
          <a:xfrm>
            <a:off x="1025525" y="899836"/>
            <a:ext cx="8784877" cy="1080001"/>
          </a:xfrm>
        </p:spPr>
        <p:txBody>
          <a:bodyPr>
            <a:normAutofit/>
          </a:bodyPr>
          <a:lstStyle/>
          <a:p>
            <a:r>
              <a:rPr lang="pl-PL" dirty="0">
                <a:effectLst/>
                <a:latin typeface="Arial" panose="020B0604020202020204" pitchFamily="34" charset="0"/>
                <a:ea typeface="Calibri" panose="020F0502020204030204" pitchFamily="34" charset="0"/>
              </a:rPr>
              <a:t>Harmonogram </a:t>
            </a:r>
            <a:br>
              <a:rPr lang="pl-PL" dirty="0"/>
            </a:br>
            <a:r>
              <a:rPr lang="pl-PL" dirty="0"/>
              <a:t> </a:t>
            </a:r>
          </a:p>
        </p:txBody>
      </p:sp>
      <p:sp>
        <p:nvSpPr>
          <p:cNvPr id="3" name="Symbol zastępczy zawartości 2">
            <a:extLst>
              <a:ext uri="{FF2B5EF4-FFF2-40B4-BE49-F238E27FC236}">
                <a16:creationId xmlns:a16="http://schemas.microsoft.com/office/drawing/2014/main" id="{146E2ED2-E0AA-442D-A22F-7F0F156AE8A7}"/>
              </a:ext>
            </a:extLst>
          </p:cNvPr>
          <p:cNvSpPr>
            <a:spLocks noGrp="1"/>
          </p:cNvSpPr>
          <p:nvPr>
            <p:ph idx="1"/>
          </p:nvPr>
        </p:nvSpPr>
        <p:spPr>
          <a:xfrm>
            <a:off x="1025907" y="1547589"/>
            <a:ext cx="8640382" cy="5112250"/>
          </a:xfrm>
        </p:spPr>
        <p:txBody>
          <a:bodyPr>
            <a:normAutofit/>
          </a:bodyPr>
          <a:lstStyle/>
          <a:p>
            <a:pPr marL="542925" indent="-276225">
              <a:buFont typeface="Wingdings" panose="05000000000000000000" pitchFamily="2" charset="2"/>
              <a:buChar char="§"/>
            </a:pP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marL="542925" indent="-276225">
              <a:buFont typeface="Wingdings" panose="05000000000000000000" pitchFamily="2" charset="2"/>
              <a:buChar char="§"/>
            </a:pPr>
            <a:r>
              <a:rPr lang="pl-PL" sz="2000" dirty="0">
                <a:latin typeface="Open Sans" panose="020B0606030504020204" pitchFamily="34" charset="0"/>
                <a:ea typeface="Open Sans" panose="020B0606030504020204" pitchFamily="34" charset="0"/>
                <a:cs typeface="Open Sans" panose="020B0606030504020204" pitchFamily="34" charset="0"/>
              </a:rPr>
              <a:t>do dnia 18 października br. przekażemy dokumenty (umowę wraz z załącznikami)</a:t>
            </a:r>
          </a:p>
          <a:p>
            <a:pPr marL="542925" indent="-276225">
              <a:buFont typeface="Wingdings" panose="05000000000000000000" pitchFamily="2" charset="2"/>
              <a:buChar char="§"/>
            </a:pPr>
            <a:r>
              <a:rPr lang="pl-PL" sz="2000" b="1" dirty="0">
                <a:latin typeface="Open Sans" panose="020B0606030504020204" pitchFamily="34" charset="0"/>
                <a:ea typeface="Open Sans" panose="020B0606030504020204" pitchFamily="34" charset="0"/>
                <a:cs typeface="Open Sans" panose="020B0606030504020204" pitchFamily="34" charset="0"/>
              </a:rPr>
              <a:t>do 8 listopada </a:t>
            </a:r>
            <a:r>
              <a:rPr lang="pl-PL" sz="2000" dirty="0">
                <a:latin typeface="Open Sans" panose="020B0606030504020204" pitchFamily="34" charset="0"/>
                <a:ea typeface="Open Sans" panose="020B0606030504020204" pitchFamily="34" charset="0"/>
                <a:cs typeface="Open Sans" panose="020B0606030504020204" pitchFamily="34" charset="0"/>
              </a:rPr>
              <a:t>br. prosimy o przekazanie zgłoszeń potwierdzających chęć zawarcia umowy wraz z danymi do umowy na adres sekretariatu KM PTFE </a:t>
            </a:r>
            <a:r>
              <a:rPr lang="pl-PL" sz="2000" dirty="0">
                <a:latin typeface="Open Sans" panose="020B0606030504020204" pitchFamily="34" charset="0"/>
                <a:ea typeface="Open Sans" panose="020B0606030504020204" pitchFamily="34" charset="0"/>
                <a:cs typeface="Open Sans" panose="020B0606030504020204" pitchFamily="34" charset="0"/>
                <a:hlinkClick r:id="rId2"/>
              </a:rPr>
              <a:t>PTFE@mfipr.gov.pl</a:t>
            </a:r>
            <a:endParaRPr lang="pl-PL" sz="2000" dirty="0">
              <a:latin typeface="Open Sans" panose="020B0606030504020204" pitchFamily="34" charset="0"/>
              <a:ea typeface="Open Sans" panose="020B0606030504020204" pitchFamily="34" charset="0"/>
              <a:cs typeface="Open Sans" panose="020B0606030504020204" pitchFamily="34" charset="0"/>
            </a:endParaRPr>
          </a:p>
          <a:p>
            <a:pPr marL="542925" indent="-276225">
              <a:buFont typeface="Wingdings" panose="05000000000000000000" pitchFamily="2" charset="2"/>
              <a:buChar char="§"/>
            </a:pPr>
            <a:r>
              <a:rPr lang="pl-PL" sz="2000" dirty="0">
                <a:latin typeface="Open Sans" panose="020B0606030504020204" pitchFamily="34" charset="0"/>
                <a:ea typeface="Open Sans" panose="020B0606030504020204" pitchFamily="34" charset="0"/>
                <a:cs typeface="Open Sans" panose="020B0606030504020204" pitchFamily="34" charset="0"/>
              </a:rPr>
              <a:t>do końca 2024 roku zawieranie umów dotacji</a:t>
            </a:r>
          </a:p>
          <a:p>
            <a:pPr marL="542925" indent="-276225">
              <a:buFont typeface="Wingdings" panose="05000000000000000000" pitchFamily="2" charset="2"/>
              <a:buChar char="§"/>
            </a:pPr>
            <a:endParaRPr lang="pl-PL" sz="2000" dirty="0">
              <a:latin typeface="Open Sans" panose="020B0606030504020204" pitchFamily="34" charset="0"/>
              <a:ea typeface="Open Sans" panose="020B0606030504020204" pitchFamily="34" charset="0"/>
              <a:cs typeface="Open Sans" panose="020B0606030504020204" pitchFamily="34" charset="0"/>
            </a:endParaRPr>
          </a:p>
          <a:p>
            <a:pPr marL="542925" indent="-276225">
              <a:buFont typeface="Wingdings" panose="05000000000000000000" pitchFamily="2" charset="2"/>
              <a:buChar char="§"/>
            </a:pPr>
            <a:endParaRPr lang="pl-PL" sz="2000" dirty="0">
              <a:latin typeface="Open Sans" panose="020B0606030504020204" pitchFamily="34" charset="0"/>
              <a:ea typeface="Open Sans" panose="020B0606030504020204" pitchFamily="34" charset="0"/>
              <a:cs typeface="Open Sans" panose="020B0606030504020204" pitchFamily="34" charset="0"/>
            </a:endParaRPr>
          </a:p>
          <a:p>
            <a:pPr marL="542925" indent="-276225">
              <a:buFont typeface="Wingdings" panose="05000000000000000000" pitchFamily="2" charset="2"/>
              <a:buChar char="§"/>
            </a:pPr>
            <a:endParaRPr lang="pl-PL" sz="2000" dirty="0">
              <a:latin typeface="Open Sans" panose="020B0606030504020204" pitchFamily="34" charset="0"/>
              <a:ea typeface="Open Sans" panose="020B0606030504020204" pitchFamily="34" charset="0"/>
              <a:cs typeface="Open Sans" panose="020B0606030504020204" pitchFamily="34" charset="0"/>
            </a:endParaRPr>
          </a:p>
          <a:p>
            <a:pPr marL="542925" indent="-276225">
              <a:buFont typeface="Wingdings" panose="05000000000000000000" pitchFamily="2" charset="2"/>
              <a:buChar char="§"/>
            </a:pPr>
            <a:endParaRPr lang="pl-PL" sz="2000" dirty="0">
              <a:latin typeface="Open Sans" panose="020B0606030504020204" pitchFamily="34" charset="0"/>
              <a:ea typeface="Open Sans" panose="020B0606030504020204" pitchFamily="34" charset="0"/>
              <a:cs typeface="Open Sans" panose="020B0606030504020204" pitchFamily="34" charset="0"/>
            </a:endParaRPr>
          </a:p>
          <a:p>
            <a:pPr marL="542925" indent="-276225">
              <a:buFont typeface="Wingdings" panose="05000000000000000000" pitchFamily="2" charset="2"/>
              <a:buChar char="§"/>
            </a:pP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marL="542925" indent="-276225">
              <a:buFont typeface="Wingdings" panose="05000000000000000000" pitchFamily="2" charset="2"/>
              <a:buChar char="§"/>
            </a:pP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endParaRPr lang="pl-PL" sz="200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Symbol zastępczy numeru slajdu 3">
            <a:extLst>
              <a:ext uri="{FF2B5EF4-FFF2-40B4-BE49-F238E27FC236}">
                <a16:creationId xmlns:a16="http://schemas.microsoft.com/office/drawing/2014/main" id="{8B61C670-63B5-46BA-8018-20F6E5182F64}"/>
              </a:ext>
            </a:extLst>
          </p:cNvPr>
          <p:cNvSpPr>
            <a:spLocks noGrp="1"/>
          </p:cNvSpPr>
          <p:nvPr>
            <p:ph type="sldNum" sz="quarter" idx="10"/>
          </p:nvPr>
        </p:nvSpPr>
        <p:spPr/>
        <p:txBody>
          <a:bodyPr/>
          <a:lstStyle/>
          <a:p>
            <a:fld id="{EB4015AA-59F6-416B-87A6-8E3D940284E2}" type="slidenum">
              <a:rPr lang="pl-PL" smtClean="0"/>
              <a:pPr/>
              <a:t>8</a:t>
            </a:fld>
            <a:endParaRPr lang="pl-PL" dirty="0"/>
          </a:p>
        </p:txBody>
      </p:sp>
    </p:spTree>
    <p:extLst>
      <p:ext uri="{BB962C8B-B14F-4D97-AF65-F5344CB8AC3E}">
        <p14:creationId xmlns:p14="http://schemas.microsoft.com/office/powerpoint/2010/main" val="579798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a:extLst>
              <a:ext uri="{FF2B5EF4-FFF2-40B4-BE49-F238E27FC236}">
                <a16:creationId xmlns:a16="http://schemas.microsoft.com/office/drawing/2014/main" id="{0CD17717-5751-F730-50BD-CBB39F57635A}"/>
              </a:ext>
            </a:extLst>
          </p:cNvPr>
          <p:cNvSpPr>
            <a:spLocks noGrp="1"/>
          </p:cNvSpPr>
          <p:nvPr>
            <p:ph type="title"/>
          </p:nvPr>
        </p:nvSpPr>
        <p:spPr/>
        <p:txBody>
          <a:bodyPr/>
          <a:lstStyle/>
          <a:p>
            <a:r>
              <a:rPr lang="pl-PL" dirty="0"/>
              <a:t>Dziękuję za uwagę!</a:t>
            </a:r>
          </a:p>
        </p:txBody>
      </p:sp>
    </p:spTree>
    <p:extLst>
      <p:ext uri="{BB962C8B-B14F-4D97-AF65-F5344CB8AC3E}">
        <p14:creationId xmlns:p14="http://schemas.microsoft.com/office/powerpoint/2010/main" val="3325994817"/>
      </p:ext>
    </p:extLst>
  </p:cSld>
  <p:clrMapOvr>
    <a:masterClrMapping/>
  </p:clrMapOvr>
</p:sld>
</file>

<file path=ppt/theme/theme1.xml><?xml version="1.0" encoding="utf-8"?>
<a:theme xmlns:a="http://schemas.openxmlformats.org/drawingml/2006/main" name="Motyw pakietu Office">
  <a:themeElements>
    <a:clrScheme name="Niestandardowy 8">
      <a:dk1>
        <a:srgbClr val="000000"/>
      </a:dk1>
      <a:lt1>
        <a:srgbClr val="FFFFFF"/>
      </a:lt1>
      <a:dk2>
        <a:srgbClr val="002073"/>
      </a:dk2>
      <a:lt2>
        <a:srgbClr val="FFFFFF"/>
      </a:lt2>
      <a:accent1>
        <a:srgbClr val="003399"/>
      </a:accent1>
      <a:accent2>
        <a:srgbClr val="A6D3FF"/>
      </a:accent2>
      <a:accent3>
        <a:srgbClr val="FFD618"/>
      </a:accent3>
      <a:accent4>
        <a:srgbClr val="0051B0"/>
      </a:accent4>
      <a:accent5>
        <a:srgbClr val="6BB1E2"/>
      </a:accent5>
      <a:accent6>
        <a:srgbClr val="FFE60B"/>
      </a:accent6>
      <a:hlink>
        <a:srgbClr val="0563C1"/>
      </a:hlink>
      <a:folHlink>
        <a:srgbClr val="954F72"/>
      </a:folHlink>
    </a:clrScheme>
    <a:fontScheme name="Motyw pakietu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436F5452-C95B-4D43-A1C6-1CA5BE69C951}" vid="{ABE25C27-1E66-47F3-AA86-B88226738C33}"/>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Prezentacja z numerem strony</Template>
  <TotalTime>1391</TotalTime>
  <Words>620</Words>
  <Application>Microsoft Office PowerPoint</Application>
  <PresentationFormat>Niestandardowy</PresentationFormat>
  <Paragraphs>69</Paragraphs>
  <Slides>9</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9</vt:i4>
      </vt:variant>
    </vt:vector>
  </HeadingPairs>
  <TitlesOfParts>
    <vt:vector size="14" baseType="lpstr">
      <vt:lpstr>Arial</vt:lpstr>
      <vt:lpstr>Calibri</vt:lpstr>
      <vt:lpstr>Open Sans</vt:lpstr>
      <vt:lpstr>Wingdings</vt:lpstr>
      <vt:lpstr>Motyw pakietu Office</vt:lpstr>
      <vt:lpstr>Stawki jednostkowe dla partnerów</vt:lpstr>
      <vt:lpstr>Przygotowanie metodyki stawek jednostkowych PT FE -harmonogram</vt:lpstr>
      <vt:lpstr>Rozliczanie wsparcie dla partnerów w KM PTFE metodami uproszczonymi (stawki jednostkowe)</vt:lpstr>
      <vt:lpstr>Stawka jednostkowa na podnoszenie przez partnerów KM kompetencji związanych z ich uczestnictwem w KM  </vt:lpstr>
      <vt:lpstr>Stawka jednostkowa na przygotowanie do posiedzeń KM    </vt:lpstr>
      <vt:lpstr>Stawka jednostkowa na zewnętrzne wsparcie doradcze dla partnera KM   </vt:lpstr>
      <vt:lpstr>Umowa dotacji   </vt:lpstr>
      <vt:lpstr>Harmonogram   </vt:lpstr>
      <vt:lpstr>Dziękuję za uwagę!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Sowiński Piotr</dc:creator>
  <cp:lastModifiedBy>Potiopa Justyna</cp:lastModifiedBy>
  <cp:revision>113</cp:revision>
  <cp:lastPrinted>2024-10-15T12:44:10Z</cp:lastPrinted>
  <dcterms:created xsi:type="dcterms:W3CDTF">2022-06-22T09:40:44Z</dcterms:created>
  <dcterms:modified xsi:type="dcterms:W3CDTF">2024-10-15T13:31:54Z</dcterms:modified>
</cp:coreProperties>
</file>